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8"/>
  </p:normalViewPr>
  <p:slideViewPr>
    <p:cSldViewPr snapToGrid="0" snapToObjects="1">
      <p:cViewPr varScale="1">
        <p:scale>
          <a:sx n="107" d="100"/>
          <a:sy n="107" d="100"/>
        </p:scale>
        <p:origin x="736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65C5D-4C1F-084B-823F-E2509D20C126}" type="datetimeFigureOut">
              <a:rPr kumimoji="1" lang="ja-JP" altLang="en-US" smtClean="0"/>
              <a:t>2017/11/17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3F2D-7859-9F4E-84DC-6494A57C9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0024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3;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65C5D-4C1F-084B-823F-E2509D20C126}" type="datetimeFigureOut">
              <a:rPr kumimoji="1" lang="ja-JP" altLang="en-US" smtClean="0"/>
              <a:t>2017/11/17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3F2D-7859-9F4E-84DC-6494A57C9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417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65C5D-4C1F-084B-823F-E2509D20C126}" type="datetimeFigureOut">
              <a:rPr kumimoji="1" lang="ja-JP" altLang="en-US" smtClean="0"/>
              <a:t>2017/11/17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3F2D-7859-9F4E-84DC-6494A57C9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313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65C5D-4C1F-084B-823F-E2509D20C126}" type="datetimeFigureOut">
              <a:rPr kumimoji="1" lang="ja-JP" altLang="en-US" smtClean="0"/>
              <a:t>2017/11/17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3F2D-7859-9F4E-84DC-6494A57C9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5452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65C5D-4C1F-084B-823F-E2509D20C126}" type="datetimeFigureOut">
              <a:rPr kumimoji="1" lang="ja-JP" altLang="en-US" smtClean="0"/>
              <a:t>2017/11/17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3F2D-7859-9F4E-84DC-6494A57C9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25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65C5D-4C1F-084B-823F-E2509D20C126}" type="datetimeFigureOut">
              <a:rPr kumimoji="1" lang="ja-JP" altLang="en-US" smtClean="0"/>
              <a:t>2017/11/17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3F2D-7859-9F4E-84DC-6494A57C9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3411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65C5D-4C1F-084B-823F-E2509D20C126}" type="datetimeFigureOut">
              <a:rPr kumimoji="1" lang="ja-JP" altLang="en-US" smtClean="0"/>
              <a:t>2017/11/17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3F2D-7859-9F4E-84DC-6494A57C9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2813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65C5D-4C1F-084B-823F-E2509D20C126}" type="datetimeFigureOut">
              <a:rPr kumimoji="1" lang="ja-JP" altLang="en-US" smtClean="0"/>
              <a:t>2017/11/17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3F2D-7859-9F4E-84DC-6494A57C9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253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65C5D-4C1F-084B-823F-E2509D20C126}" type="datetimeFigureOut">
              <a:rPr kumimoji="1" lang="ja-JP" altLang="en-US" smtClean="0"/>
              <a:t>2017/11/17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3F2D-7859-9F4E-84DC-6494A57C9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0763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3;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65C5D-4C1F-084B-823F-E2509D20C126}" type="datetimeFigureOut">
              <a:rPr kumimoji="1" lang="ja-JP" altLang="en-US" smtClean="0"/>
              <a:t>2017/11/17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3F2D-7859-9F4E-84DC-6494A57C9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629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65C5D-4C1F-084B-823F-E2509D20C126}" type="datetimeFigureOut">
              <a:rPr kumimoji="1" lang="ja-JP" altLang="en-US" smtClean="0"/>
              <a:t>2017/11/17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F3F2D-7859-9F4E-84DC-6494A57C9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7139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65C5D-4C1F-084B-823F-E2509D20C126}" type="datetimeFigureOut">
              <a:rPr kumimoji="1" lang="ja-JP" altLang="en-US" smtClean="0"/>
              <a:t>2017/11/17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F3F2D-7859-9F4E-84DC-6494A57C9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6698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7200" y="2286000"/>
            <a:ext cx="36576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164685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Yu Gothic</vt:lpstr>
      <vt:lpstr>Yu Gothic Light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窪田徹矢</dc:creator>
  <cp:lastModifiedBy>窪田徹矢</cp:lastModifiedBy>
  <cp:revision>1</cp:revision>
  <dcterms:created xsi:type="dcterms:W3CDTF">2017-11-17T09:15:20Z</dcterms:created>
  <dcterms:modified xsi:type="dcterms:W3CDTF">2017-11-17T09:16:54Z</dcterms:modified>
</cp:coreProperties>
</file>