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48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21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7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31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57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03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83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60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77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17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7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5D470-1FFF-6243-A5CB-1C59CB1E9B25}" type="datetimeFigureOut">
              <a:rPr kumimoji="1" lang="ja-JP" altLang="en-US" smtClean="0"/>
              <a:t>2017/11/3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81B1F-B156-6B49-8C4D-F12B7EFDB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08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500" y="700475"/>
            <a:ext cx="4699000" cy="484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74599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Yu Gothic</vt:lpstr>
      <vt:lpstr>Yu Gothic Light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窪田徹矢</dc:creator>
  <cp:lastModifiedBy>窪田徹矢</cp:lastModifiedBy>
  <cp:revision>1</cp:revision>
  <dcterms:created xsi:type="dcterms:W3CDTF">2017-11-03T01:09:38Z</dcterms:created>
  <dcterms:modified xsi:type="dcterms:W3CDTF">2017-11-03T01:10:24Z</dcterms:modified>
</cp:coreProperties>
</file>