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8F8"/>
    <a:srgbClr val="FBAFE5"/>
    <a:srgbClr val="FF3399"/>
    <a:srgbClr val="93CCFB"/>
    <a:srgbClr val="FFFFF7"/>
    <a:srgbClr val="D6ECFE"/>
    <a:srgbClr val="F8FEEC"/>
    <a:srgbClr val="FCFFEB"/>
    <a:srgbClr val="EBFF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D733E-7130-40F6-8EB9-A325C002549F}" v="2" dt="2019-05-14T03:58:00.613"/>
    <p1510:client id="{F7BFF0D5-B709-40A1-BF45-3C6C4F0BC053}" v="6" dt="2019-05-14T10:20:09.494"/>
    <p1510:client id="{A15BD920-4134-41A8-8978-4A89A31368C7}" v="124" dt="2019-05-14T01:03:09.3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1" autoAdjust="0"/>
    <p:restoredTop sz="94660"/>
  </p:normalViewPr>
  <p:slideViewPr>
    <p:cSldViewPr snapToGrid="0">
      <p:cViewPr varScale="1">
        <p:scale>
          <a:sx n="103" d="100"/>
          <a:sy n="103" d="100"/>
        </p:scale>
        <p:origin x="13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窪田 徹矢" userId="bdbcac372258fd97" providerId="LiveId" clId="{0E9D733E-7130-40F6-8EB9-A325C002549F}"/>
    <pc:docChg chg="undo modSld">
      <pc:chgData name="窪田 徹矢" userId="bdbcac372258fd97" providerId="LiveId" clId="{0E9D733E-7130-40F6-8EB9-A325C002549F}" dt="2019-05-14T03:58:00.613" v="1" actId="1076"/>
      <pc:docMkLst>
        <pc:docMk/>
      </pc:docMkLst>
      <pc:sldChg chg="modSp">
        <pc:chgData name="窪田 徹矢" userId="bdbcac372258fd97" providerId="LiveId" clId="{0E9D733E-7130-40F6-8EB9-A325C002549F}" dt="2019-05-14T03:58:00.613" v="1" actId="1076"/>
        <pc:sldMkLst>
          <pc:docMk/>
          <pc:sldMk cId="3684338377" sldId="256"/>
        </pc:sldMkLst>
        <pc:picChg chg="mod">
          <ac:chgData name="窪田 徹矢" userId="bdbcac372258fd97" providerId="LiveId" clId="{0E9D733E-7130-40F6-8EB9-A325C002549F}" dt="2019-05-14T03:58:00.613" v="1" actId="1076"/>
          <ac:picMkLst>
            <pc:docMk/>
            <pc:sldMk cId="3684338377" sldId="256"/>
            <ac:picMk id="469" creationId="{E856EDB3-392C-4AB0-B3C9-FC4E0DA2D120}"/>
          </ac:picMkLst>
        </pc:picChg>
      </pc:sldChg>
    </pc:docChg>
  </pc:docChgLst>
  <pc:docChgLst>
    <pc:chgData name="窪田 徹矢" userId="bdbcac372258fd97" providerId="LiveId" clId="{F7BFF0D5-B709-40A1-BF45-3C6C4F0BC053}"/>
    <pc:docChg chg="undo modSld">
      <pc:chgData name="窪田 徹矢" userId="bdbcac372258fd97" providerId="LiveId" clId="{F7BFF0D5-B709-40A1-BF45-3C6C4F0BC053}" dt="2019-05-14T10:20:09.479" v="443"/>
      <pc:docMkLst>
        <pc:docMk/>
      </pc:docMkLst>
      <pc:sldChg chg="addSp delSp modSp">
        <pc:chgData name="窪田 徹矢" userId="bdbcac372258fd97" providerId="LiveId" clId="{F7BFF0D5-B709-40A1-BF45-3C6C4F0BC053}" dt="2019-05-14T10:20:09.479" v="443"/>
        <pc:sldMkLst>
          <pc:docMk/>
          <pc:sldMk cId="3684338377" sldId="256"/>
        </pc:sldMkLst>
        <pc:spChg chg="mod">
          <ac:chgData name="窪田 徹矢" userId="bdbcac372258fd97" providerId="LiveId" clId="{F7BFF0D5-B709-40A1-BF45-3C6C4F0BC053}" dt="2019-05-13T03:46:59.759" v="311" actId="1076"/>
          <ac:spMkLst>
            <pc:docMk/>
            <pc:sldMk cId="3684338377" sldId="256"/>
            <ac:spMk id="9" creationId="{40EB1F3D-9934-4DD9-8878-865EED1FD1E7}"/>
          </ac:spMkLst>
        </pc:spChg>
        <pc:spChg chg="mod">
          <ac:chgData name="窪田 徹矢" userId="bdbcac372258fd97" providerId="LiveId" clId="{F7BFF0D5-B709-40A1-BF45-3C6C4F0BC053}" dt="2019-05-13T03:46:41.295" v="308" actId="1076"/>
          <ac:spMkLst>
            <pc:docMk/>
            <pc:sldMk cId="3684338377" sldId="256"/>
            <ac:spMk id="11" creationId="{0C7C2DB3-65B0-4761-A2EF-AC59733910C0}"/>
          </ac:spMkLst>
        </pc:spChg>
        <pc:spChg chg="mod">
          <ac:chgData name="窪田 徹矢" userId="bdbcac372258fd97" providerId="LiveId" clId="{F7BFF0D5-B709-40A1-BF45-3C6C4F0BC053}" dt="2019-05-13T02:39:22.246" v="297" actId="1076"/>
          <ac:spMkLst>
            <pc:docMk/>
            <pc:sldMk cId="3684338377" sldId="256"/>
            <ac:spMk id="15" creationId="{9E86F130-C763-40AA-9EC8-11795913A0CC}"/>
          </ac:spMkLst>
        </pc:spChg>
        <pc:spChg chg="mod">
          <ac:chgData name="窪田 徹矢" userId="bdbcac372258fd97" providerId="LiveId" clId="{F7BFF0D5-B709-40A1-BF45-3C6C4F0BC053}" dt="2019-05-13T03:46:41.295" v="308" actId="1076"/>
          <ac:spMkLst>
            <pc:docMk/>
            <pc:sldMk cId="3684338377" sldId="256"/>
            <ac:spMk id="22" creationId="{20BB39FD-82A9-4F2A-968D-143C453E8A67}"/>
          </ac:spMkLst>
        </pc:spChg>
        <pc:spChg chg="mod">
          <ac:chgData name="窪田 徹矢" userId="bdbcac372258fd97" providerId="LiveId" clId="{F7BFF0D5-B709-40A1-BF45-3C6C4F0BC053}" dt="2019-05-13T03:46:54.768" v="309" actId="1076"/>
          <ac:spMkLst>
            <pc:docMk/>
            <pc:sldMk cId="3684338377" sldId="256"/>
            <ac:spMk id="80" creationId="{E8D07FAA-B748-4764-BCA9-8D7F8C6FF31D}"/>
          </ac:spMkLst>
        </pc:spChg>
        <pc:spChg chg="mod">
          <ac:chgData name="窪田 徹矢" userId="bdbcac372258fd97" providerId="LiveId" clId="{F7BFF0D5-B709-40A1-BF45-3C6C4F0BC053}" dt="2019-05-13T03:47:06.631" v="312" actId="1076"/>
          <ac:spMkLst>
            <pc:docMk/>
            <pc:sldMk cId="3684338377" sldId="256"/>
            <ac:spMk id="84" creationId="{D67CBCA4-BFCD-410C-B1BC-9B5E02C23DA2}"/>
          </ac:spMkLst>
        </pc:spChg>
        <pc:spChg chg="mod">
          <ac:chgData name="窪田 徹矢" userId="bdbcac372258fd97" providerId="LiveId" clId="{F7BFF0D5-B709-40A1-BF45-3C6C4F0BC053}" dt="2019-05-13T03:47:11.847" v="314" actId="1076"/>
          <ac:spMkLst>
            <pc:docMk/>
            <pc:sldMk cId="3684338377" sldId="256"/>
            <ac:spMk id="87" creationId="{FBD6BA95-5053-444A-A018-8520F9B5BFA7}"/>
          </ac:spMkLst>
        </pc:spChg>
        <pc:spChg chg="mod">
          <ac:chgData name="窪田 徹矢" userId="bdbcac372258fd97" providerId="LiveId" clId="{F7BFF0D5-B709-40A1-BF45-3C6C4F0BC053}" dt="2019-05-14T10:20:09.479" v="443"/>
          <ac:spMkLst>
            <pc:docMk/>
            <pc:sldMk cId="3684338377" sldId="256"/>
            <ac:spMk id="96" creationId="{43DAFCF3-4618-4F56-AA82-F7483A23C686}"/>
          </ac:spMkLst>
        </pc:spChg>
        <pc:spChg chg="mod">
          <ac:chgData name="窪田 徹矢" userId="bdbcac372258fd97" providerId="LiveId" clId="{F7BFF0D5-B709-40A1-BF45-3C6C4F0BC053}" dt="2019-05-13T02:39:10.013" v="295" actId="1076"/>
          <ac:spMkLst>
            <pc:docMk/>
            <pc:sldMk cId="3684338377" sldId="256"/>
            <ac:spMk id="126" creationId="{6FE146D1-033D-4733-B511-154D0A6CC411}"/>
          </ac:spMkLst>
        </pc:spChg>
        <pc:grpChg chg="mod">
          <ac:chgData name="窪田 徹矢" userId="bdbcac372258fd97" providerId="LiveId" clId="{F7BFF0D5-B709-40A1-BF45-3C6C4F0BC053}" dt="2019-05-13T03:47:06.631" v="312" actId="1076"/>
          <ac:grpSpMkLst>
            <pc:docMk/>
            <pc:sldMk cId="3684338377" sldId="256"/>
            <ac:grpSpMk id="4" creationId="{AE05B18F-40D7-4E50-AEB6-6E229E8DBC73}"/>
          </ac:grpSpMkLst>
        </pc:grpChg>
        <pc:grpChg chg="mod">
          <ac:chgData name="窪田 徹矢" userId="bdbcac372258fd97" providerId="LiveId" clId="{F7BFF0D5-B709-40A1-BF45-3C6C4F0BC053}" dt="2019-05-13T03:46:54.768" v="309" actId="1076"/>
          <ac:grpSpMkLst>
            <pc:docMk/>
            <pc:sldMk cId="3684338377" sldId="256"/>
            <ac:grpSpMk id="17" creationId="{091080BD-3226-4213-8890-759A94F3B88D}"/>
          </ac:grpSpMkLst>
        </pc:grpChg>
        <pc:grpChg chg="mod">
          <ac:chgData name="窪田 徹矢" userId="bdbcac372258fd97" providerId="LiveId" clId="{F7BFF0D5-B709-40A1-BF45-3C6C4F0BC053}" dt="2019-05-13T03:46:41.295" v="308" actId="1076"/>
          <ac:grpSpMkLst>
            <pc:docMk/>
            <pc:sldMk cId="3684338377" sldId="256"/>
            <ac:grpSpMk id="25" creationId="{E8EFBD1E-4BD9-4B39-92D7-DA60227AFCFF}"/>
          </ac:grpSpMkLst>
        </pc:grpChg>
        <pc:graphicFrameChg chg="mod ord">
          <ac:chgData name="窪田 徹矢" userId="bdbcac372258fd97" providerId="LiveId" clId="{F7BFF0D5-B709-40A1-BF45-3C6C4F0BC053}" dt="2019-05-13T03:49:39.823" v="421" actId="1076"/>
          <ac:graphicFrameMkLst>
            <pc:docMk/>
            <pc:sldMk cId="3684338377" sldId="256"/>
            <ac:graphicFrameMk id="2" creationId="{C55325DA-175F-4AEB-A60D-3BB0787FB336}"/>
          </ac:graphicFrameMkLst>
        </pc:graphicFrameChg>
        <pc:picChg chg="del mod">
          <ac:chgData name="窪田 徹矢" userId="bdbcac372258fd97" providerId="LiveId" clId="{F7BFF0D5-B709-40A1-BF45-3C6C4F0BC053}" dt="2019-05-13T03:46:15.366" v="307" actId="27803"/>
          <ac:picMkLst>
            <pc:docMk/>
            <pc:sldMk cId="3684338377" sldId="256"/>
            <ac:picMk id="6" creationId="{E8EFBD1E-4BD9-4B39-92D7-DA60227AFCFF}"/>
          </ac:picMkLst>
        </pc:picChg>
        <pc:picChg chg="mod">
          <ac:chgData name="窪田 徹矢" userId="bdbcac372258fd97" providerId="LiveId" clId="{F7BFF0D5-B709-40A1-BF45-3C6C4F0BC053}" dt="2019-05-13T03:47:21.383" v="317" actId="14100"/>
          <ac:picMkLst>
            <pc:docMk/>
            <pc:sldMk cId="3684338377" sldId="256"/>
            <ac:picMk id="7" creationId="{FE225EC0-2F11-40B8-AB78-2731931CF5AB}"/>
          </ac:picMkLst>
        </pc:picChg>
        <pc:picChg chg="del mod">
          <ac:chgData name="窪田 徹矢" userId="bdbcac372258fd97" providerId="LiveId" clId="{F7BFF0D5-B709-40A1-BF45-3C6C4F0BC053}" dt="2019-05-13T03:46:15.366" v="307" actId="27803"/>
          <ac:picMkLst>
            <pc:docMk/>
            <pc:sldMk cId="3684338377" sldId="256"/>
            <ac:picMk id="81" creationId="{091080BD-3226-4213-8890-759A94F3B88D}"/>
          </ac:picMkLst>
        </pc:picChg>
        <pc:picChg chg="del mod">
          <ac:chgData name="窪田 徹矢" userId="bdbcac372258fd97" providerId="LiveId" clId="{F7BFF0D5-B709-40A1-BF45-3C6C4F0BC053}" dt="2019-05-13T03:46:15.366" v="307" actId="27803"/>
          <ac:picMkLst>
            <pc:docMk/>
            <pc:sldMk cId="3684338377" sldId="256"/>
            <ac:picMk id="85" creationId="{AE05B18F-40D7-4E50-AEB6-6E229E8DBC73}"/>
          </ac:picMkLst>
        </pc:picChg>
        <pc:picChg chg="add del mod">
          <ac:chgData name="窪田 徹矢" userId="bdbcac372258fd97" providerId="LiveId" clId="{F7BFF0D5-B709-40A1-BF45-3C6C4F0BC053}" dt="2019-05-13T03:50:51.012" v="427"/>
          <ac:picMkLst>
            <pc:docMk/>
            <pc:sldMk cId="3684338377" sldId="256"/>
            <ac:picMk id="450" creationId="{57B0FB05-E614-4F89-B8DE-126D0033E0E1}"/>
          </ac:picMkLst>
        </pc:picChg>
        <pc:picChg chg="mod ord modCrop">
          <ac:chgData name="窪田 徹矢" userId="bdbcac372258fd97" providerId="LiveId" clId="{F7BFF0D5-B709-40A1-BF45-3C6C4F0BC053}" dt="2019-05-13T03:49:25.255" v="420" actId="732"/>
          <ac:picMkLst>
            <pc:docMk/>
            <pc:sldMk cId="3684338377" sldId="256"/>
            <ac:picMk id="461" creationId="{EEC9E50F-3688-4E53-A7F5-59839CD5129F}"/>
          </ac:picMkLst>
        </pc:picChg>
        <pc:picChg chg="mod">
          <ac:chgData name="窪田 徹矢" userId="bdbcac372258fd97" providerId="LiveId" clId="{F7BFF0D5-B709-40A1-BF45-3C6C4F0BC053}" dt="2019-05-13T03:47:09.735" v="313" actId="1076"/>
          <ac:picMkLst>
            <pc:docMk/>
            <pc:sldMk cId="3684338377" sldId="256"/>
            <ac:picMk id="1026" creationId="{3E29F45F-C3D0-4551-9192-F373A8059DE2}"/>
          </ac:picMkLst>
        </pc:picChg>
        <pc:picChg chg="mod">
          <ac:chgData name="窪田 徹矢" userId="bdbcac372258fd97" providerId="LiveId" clId="{F7BFF0D5-B709-40A1-BF45-3C6C4F0BC053}" dt="2019-05-13T03:44:50.032" v="301" actId="1076"/>
          <ac:picMkLst>
            <pc:docMk/>
            <pc:sldMk cId="3684338377" sldId="256"/>
            <ac:picMk id="1048" creationId="{4C8229AD-54E1-46A6-9865-266CCD3409F1}"/>
          </ac:picMkLst>
        </pc:picChg>
        <pc:cxnChg chg="mod">
          <ac:chgData name="窪田 徹矢" userId="bdbcac372258fd97" providerId="LiveId" clId="{F7BFF0D5-B709-40A1-BF45-3C6C4F0BC053}" dt="2019-05-13T03:44:50.032" v="301" actId="1076"/>
          <ac:cxnSpMkLst>
            <pc:docMk/>
            <pc:sldMk cId="3684338377" sldId="256"/>
            <ac:cxnSpMk id="452" creationId="{D23CBADC-CB16-4B93-A6B2-5AC105B831CC}"/>
          </ac:cxnSpMkLst>
        </pc:cxnChg>
      </pc:sldChg>
    </pc:docChg>
  </pc:docChgLst>
  <pc:docChgLst>
    <pc:chgData name="窪田 徹矢" userId="bdbcac372258fd97" providerId="LiveId" clId="{0F300526-47A7-42E7-A2A7-4F6F6052BAD5}"/>
  </pc:docChgLst>
  <pc:docChgLst>
    <pc:chgData name="徹矢 窪田" userId="bdbcac372258fd97" providerId="LiveId" clId="{A15BD920-4134-41A8-8978-4A89A31368C7}"/>
    <pc:docChg chg="undo custSel modSld">
      <pc:chgData name="徹矢 窪田" userId="bdbcac372258fd97" providerId="LiveId" clId="{A15BD920-4134-41A8-8978-4A89A31368C7}" dt="2019-05-14T01:03:09.341" v="568"/>
      <pc:docMkLst>
        <pc:docMk/>
      </pc:docMkLst>
      <pc:sldChg chg="addSp delSp modSp">
        <pc:chgData name="徹矢 窪田" userId="bdbcac372258fd97" providerId="LiveId" clId="{A15BD920-4134-41A8-8978-4A89A31368C7}" dt="2019-05-14T01:03:09.341" v="568"/>
        <pc:sldMkLst>
          <pc:docMk/>
          <pc:sldMk cId="3684338377" sldId="256"/>
        </pc:sldMkLst>
        <pc:spChg chg="mod topLvl">
          <ac:chgData name="徹矢 窪田" userId="bdbcac372258fd97" providerId="LiveId" clId="{A15BD920-4134-41A8-8978-4A89A31368C7}" dt="2019-05-14T00:49:16.046" v="377" actId="165"/>
          <ac:spMkLst>
            <pc:docMk/>
            <pc:sldMk cId="3684338377" sldId="256"/>
            <ac:spMk id="9" creationId="{40EB1F3D-9934-4DD9-8878-865EED1FD1E7}"/>
          </ac:spMkLst>
        </pc:spChg>
        <pc:spChg chg="mod">
          <ac:chgData name="徹矢 窪田" userId="bdbcac372258fd97" providerId="LiveId" clId="{A15BD920-4134-41A8-8978-4A89A31368C7}" dt="2019-05-14T00:48:03.984" v="363" actId="1076"/>
          <ac:spMkLst>
            <pc:docMk/>
            <pc:sldMk cId="3684338377" sldId="256"/>
            <ac:spMk id="22" creationId="{20BB39FD-82A9-4F2A-968D-143C453E8A67}"/>
          </ac:spMkLst>
        </pc:spChg>
        <pc:spChg chg="mod">
          <ac:chgData name="徹矢 窪田" userId="bdbcac372258fd97" providerId="LiveId" clId="{A15BD920-4134-41A8-8978-4A89A31368C7}" dt="2019-05-14T00:49:53.826" v="385" actId="14100"/>
          <ac:spMkLst>
            <pc:docMk/>
            <pc:sldMk cId="3684338377" sldId="256"/>
            <ac:spMk id="80" creationId="{E8D07FAA-B748-4764-BCA9-8D7F8C6FF31D}"/>
          </ac:spMkLst>
        </pc:spChg>
        <pc:spChg chg="mod">
          <ac:chgData name="徹矢 窪田" userId="bdbcac372258fd97" providerId="LiveId" clId="{A15BD920-4134-41A8-8978-4A89A31368C7}" dt="2019-05-14T00:50:04.654" v="386" actId="1076"/>
          <ac:spMkLst>
            <pc:docMk/>
            <pc:sldMk cId="3684338377" sldId="256"/>
            <ac:spMk id="84" creationId="{D67CBCA4-BFCD-410C-B1BC-9B5E02C23DA2}"/>
          </ac:spMkLst>
        </pc:spChg>
        <pc:spChg chg="mod ord">
          <ac:chgData name="徹矢 窪田" userId="bdbcac372258fd97" providerId="LiveId" clId="{A15BD920-4134-41A8-8978-4A89A31368C7}" dt="2019-05-14T00:46:19.998" v="356" actId="1076"/>
          <ac:spMkLst>
            <pc:docMk/>
            <pc:sldMk cId="3684338377" sldId="256"/>
            <ac:spMk id="87" creationId="{FBD6BA95-5053-444A-A018-8520F9B5BFA7}"/>
          </ac:spMkLst>
        </pc:spChg>
        <pc:spChg chg="add mod topLvl">
          <ac:chgData name="徹矢 窪田" userId="bdbcac372258fd97" providerId="LiveId" clId="{A15BD920-4134-41A8-8978-4A89A31368C7}" dt="2019-05-14T00:49:16.046" v="377" actId="165"/>
          <ac:spMkLst>
            <pc:docMk/>
            <pc:sldMk cId="3684338377" sldId="256"/>
            <ac:spMk id="111" creationId="{FFC1EE18-FAD8-44B6-8DBC-84E9D97898B7}"/>
          </ac:spMkLst>
        </pc:spChg>
        <pc:spChg chg="add mod ord">
          <ac:chgData name="徹矢 窪田" userId="bdbcac372258fd97" providerId="LiveId" clId="{A15BD920-4134-41A8-8978-4A89A31368C7}" dt="2019-05-14T00:48:42.697" v="368" actId="1076"/>
          <ac:spMkLst>
            <pc:docMk/>
            <pc:sldMk cId="3684338377" sldId="256"/>
            <ac:spMk id="112" creationId="{068F449A-0F19-4187-A27D-D9C790CC8DBB}"/>
          </ac:spMkLst>
        </pc:spChg>
        <pc:spChg chg="add mod">
          <ac:chgData name="徹矢 窪田" userId="bdbcac372258fd97" providerId="LiveId" clId="{A15BD920-4134-41A8-8978-4A89A31368C7}" dt="2019-05-14T01:03:09.341" v="568"/>
          <ac:spMkLst>
            <pc:docMk/>
            <pc:sldMk cId="3684338377" sldId="256"/>
            <ac:spMk id="129" creationId="{51CDD399-52F3-40E1-A13D-97171D7A3AC4}"/>
          </ac:spMkLst>
        </pc:spChg>
        <pc:spChg chg="add mod ord topLvl">
          <ac:chgData name="徹矢 窪田" userId="bdbcac372258fd97" providerId="LiveId" clId="{A15BD920-4134-41A8-8978-4A89A31368C7}" dt="2019-05-14T00:49:16.046" v="377" actId="165"/>
          <ac:spMkLst>
            <pc:docMk/>
            <pc:sldMk cId="3684338377" sldId="256"/>
            <ac:spMk id="463" creationId="{A94A7A6F-F8FC-4EAF-85B2-2D313E173194}"/>
          </ac:spMkLst>
        </pc:spChg>
        <pc:spChg chg="add del mod">
          <ac:chgData name="徹矢 窪田" userId="bdbcac372258fd97" providerId="LiveId" clId="{A15BD920-4134-41A8-8978-4A89A31368C7}" dt="2019-05-14T00:14:11.702" v="77"/>
          <ac:spMkLst>
            <pc:docMk/>
            <pc:sldMk cId="3684338377" sldId="256"/>
            <ac:spMk id="464" creationId="{1E0C76D7-356F-4708-85B9-13ED1CA7C0E6}"/>
          </ac:spMkLst>
        </pc:spChg>
        <pc:spChg chg="add mod topLvl">
          <ac:chgData name="徹矢 窪田" userId="bdbcac372258fd97" providerId="LiveId" clId="{A15BD920-4134-41A8-8978-4A89A31368C7}" dt="2019-05-14T00:49:16.046" v="377" actId="165"/>
          <ac:spMkLst>
            <pc:docMk/>
            <pc:sldMk cId="3684338377" sldId="256"/>
            <ac:spMk id="465" creationId="{E5DA0D37-946C-42EF-B53E-8B315B546DE7}"/>
          </ac:spMkLst>
        </pc:spChg>
        <pc:spChg chg="mod">
          <ac:chgData name="徹矢 窪田" userId="bdbcac372258fd97" providerId="LiveId" clId="{A15BD920-4134-41A8-8978-4A89A31368C7}" dt="2019-05-14T00:40:44.079" v="274"/>
          <ac:spMkLst>
            <pc:docMk/>
            <pc:sldMk cId="3684338377" sldId="256"/>
            <ac:spMk id="475" creationId="{00000000-0000-0000-0000-000000000000}"/>
          </ac:spMkLst>
        </pc:spChg>
        <pc:grpChg chg="mod">
          <ac:chgData name="徹矢 窪田" userId="bdbcac372258fd97" providerId="LiveId" clId="{A15BD920-4134-41A8-8978-4A89A31368C7}" dt="2019-05-14T00:50:07.978" v="387" actId="1076"/>
          <ac:grpSpMkLst>
            <pc:docMk/>
            <pc:sldMk cId="3684338377" sldId="256"/>
            <ac:grpSpMk id="4" creationId="{AE05B18F-40D7-4E50-AEB6-6E229E8DBC73}"/>
          </ac:grpSpMkLst>
        </pc:grpChg>
        <pc:grpChg chg="mod">
          <ac:chgData name="徹矢 窪田" userId="bdbcac372258fd97" providerId="LiveId" clId="{A15BD920-4134-41A8-8978-4A89A31368C7}" dt="2019-05-14T00:49:49.127" v="384" actId="1076"/>
          <ac:grpSpMkLst>
            <pc:docMk/>
            <pc:sldMk cId="3684338377" sldId="256"/>
            <ac:grpSpMk id="17" creationId="{091080BD-3226-4213-8890-759A94F3B88D}"/>
          </ac:grpSpMkLst>
        </pc:grpChg>
        <pc:grpChg chg="add del mod ord">
          <ac:chgData name="徹矢 窪田" userId="bdbcac372258fd97" providerId="LiveId" clId="{A15BD920-4134-41A8-8978-4A89A31368C7}" dt="2019-05-14T00:49:16.046" v="377" actId="165"/>
          <ac:grpSpMkLst>
            <pc:docMk/>
            <pc:sldMk cId="3684338377" sldId="256"/>
            <ac:grpSpMk id="74" creationId="{5267A788-4ED7-49A8-9432-DA7377A88FC4}"/>
          </ac:grpSpMkLst>
        </pc:grpChg>
        <pc:grpChg chg="add mod">
          <ac:chgData name="徹矢 窪田" userId="bdbcac372258fd97" providerId="LiveId" clId="{A15BD920-4134-41A8-8978-4A89A31368C7}" dt="2019-05-14T00:52:01.186" v="423" actId="1076"/>
          <ac:grpSpMkLst>
            <pc:docMk/>
            <pc:sldMk cId="3684338377" sldId="256"/>
            <ac:grpSpMk id="131" creationId="{9552FFB0-3CCE-4ED8-8A82-40A9A8D371CC}"/>
          </ac:grpSpMkLst>
        </pc:grpChg>
        <pc:picChg chg="mod">
          <ac:chgData name="徹矢 窪田" userId="bdbcac372258fd97" providerId="LiveId" clId="{A15BD920-4134-41A8-8978-4A89A31368C7}" dt="2019-05-14T00:49:43.344" v="383" actId="1076"/>
          <ac:picMkLst>
            <pc:docMk/>
            <pc:sldMk cId="3684338377" sldId="256"/>
            <ac:picMk id="7" creationId="{FE225EC0-2F11-40B8-AB78-2731931CF5AB}"/>
          </ac:picMkLst>
        </pc:picChg>
        <pc:picChg chg="add mod">
          <ac:chgData name="徹矢 窪田" userId="bdbcac372258fd97" providerId="LiveId" clId="{A15BD920-4134-41A8-8978-4A89A31368C7}" dt="2019-05-14T00:51:15.408" v="398" actId="14100"/>
          <ac:picMkLst>
            <pc:docMk/>
            <pc:sldMk cId="3684338377" sldId="256"/>
            <ac:picMk id="64" creationId="{4FF91373-B45C-4A36-8628-62D42586DF28}"/>
          </ac:picMkLst>
        </pc:picChg>
        <pc:picChg chg="add del mod">
          <ac:chgData name="徹矢 窪田" userId="bdbcac372258fd97" providerId="LiveId" clId="{A15BD920-4134-41A8-8978-4A89A31368C7}" dt="2019-05-14T00:41:27.295" v="279"/>
          <ac:picMkLst>
            <pc:docMk/>
            <pc:sldMk cId="3684338377" sldId="256"/>
            <ac:picMk id="66" creationId="{3CBAECFD-5D7A-4FF6-AC97-B0F5500B749F}"/>
          </ac:picMkLst>
        </pc:picChg>
        <pc:picChg chg="add del mod">
          <ac:chgData name="徹矢 窪田" userId="bdbcac372258fd97" providerId="LiveId" clId="{A15BD920-4134-41A8-8978-4A89A31368C7}" dt="2019-05-14T00:42:41.398" v="283"/>
          <ac:picMkLst>
            <pc:docMk/>
            <pc:sldMk cId="3684338377" sldId="256"/>
            <ac:picMk id="68" creationId="{77EA1560-73E0-4EAE-9770-BF62113E13D1}"/>
          </ac:picMkLst>
        </pc:picChg>
        <pc:picChg chg="add mod modCrop">
          <ac:chgData name="徹矢 窪田" userId="bdbcac372258fd97" providerId="LiveId" clId="{A15BD920-4134-41A8-8978-4A89A31368C7}" dt="2019-05-14T00:52:04.564" v="424" actId="14100"/>
          <ac:picMkLst>
            <pc:docMk/>
            <pc:sldMk cId="3684338377" sldId="256"/>
            <ac:picMk id="73" creationId="{371CE891-FCDD-44C9-AEA2-3FADB999D4FA}"/>
          </ac:picMkLst>
        </pc:picChg>
        <pc:picChg chg="add del mod modCrop">
          <ac:chgData name="徹矢 窪田" userId="bdbcac372258fd97" providerId="LiveId" clId="{A15BD920-4134-41A8-8978-4A89A31368C7}" dt="2019-05-13T23:59:51.217" v="6"/>
          <ac:picMkLst>
            <pc:docMk/>
            <pc:sldMk cId="3684338377" sldId="256"/>
            <ac:picMk id="448" creationId="{D401EFE1-434B-4916-8EE5-4FA93C31FD0A}"/>
          </ac:picMkLst>
        </pc:picChg>
        <pc:picChg chg="add mod modCrop">
          <ac:chgData name="徹矢 窪田" userId="bdbcac372258fd97" providerId="LiveId" clId="{A15BD920-4134-41A8-8978-4A89A31368C7}" dt="2019-05-14T00:50:13.951" v="388" actId="14100"/>
          <ac:picMkLst>
            <pc:docMk/>
            <pc:sldMk cId="3684338377" sldId="256"/>
            <ac:picMk id="451" creationId="{0541A0C4-D6BA-4285-8C70-878E3871D4BC}"/>
          </ac:picMkLst>
        </pc:picChg>
        <pc:picChg chg="add del mod">
          <ac:chgData name="徹矢 窪田" userId="bdbcac372258fd97" providerId="LiveId" clId="{A15BD920-4134-41A8-8978-4A89A31368C7}" dt="2019-05-14T00:04:06.448" v="38"/>
          <ac:picMkLst>
            <pc:docMk/>
            <pc:sldMk cId="3684338377" sldId="256"/>
            <ac:picMk id="454" creationId="{779B8285-EE84-4890-ADC5-EFF4AD5609B6}"/>
          </ac:picMkLst>
        </pc:picChg>
        <pc:picChg chg="add del mod">
          <ac:chgData name="徹矢 窪田" userId="bdbcac372258fd97" providerId="LiveId" clId="{A15BD920-4134-41A8-8978-4A89A31368C7}" dt="2019-05-14T00:04:36.154" v="43"/>
          <ac:picMkLst>
            <pc:docMk/>
            <pc:sldMk cId="3684338377" sldId="256"/>
            <ac:picMk id="457" creationId="{349BA82C-5882-4FA8-91B8-4A53D2AF4676}"/>
          </ac:picMkLst>
        </pc:picChg>
        <pc:picChg chg="add del mod modCrop">
          <ac:chgData name="徹矢 窪田" userId="bdbcac372258fd97" providerId="LiveId" clId="{A15BD920-4134-41A8-8978-4A89A31368C7}" dt="2019-05-14T00:05:50.155" v="54"/>
          <ac:picMkLst>
            <pc:docMk/>
            <pc:sldMk cId="3684338377" sldId="256"/>
            <ac:picMk id="459" creationId="{A5941E0F-C457-4723-8EAA-FF930028A99E}"/>
          </ac:picMkLst>
        </pc:picChg>
        <pc:picChg chg="add mod ord modCrop">
          <ac:chgData name="徹矢 窪田" userId="bdbcac372258fd97" providerId="LiveId" clId="{A15BD920-4134-41A8-8978-4A89A31368C7}" dt="2019-05-14T00:48:51.095" v="371" actId="1076"/>
          <ac:picMkLst>
            <pc:docMk/>
            <pc:sldMk cId="3684338377" sldId="256"/>
            <ac:picMk id="462" creationId="{2CB500B7-E7BA-465D-887C-75ED922C0A7A}"/>
          </ac:picMkLst>
        </pc:picChg>
        <pc:picChg chg="add mod ord topLvl">
          <ac:chgData name="徹矢 窪田" userId="bdbcac372258fd97" providerId="LiveId" clId="{A15BD920-4134-41A8-8978-4A89A31368C7}" dt="2019-05-14T00:49:16.046" v="377" actId="165"/>
          <ac:picMkLst>
            <pc:docMk/>
            <pc:sldMk cId="3684338377" sldId="256"/>
            <ac:picMk id="467" creationId="{C08D56B3-A1D9-4103-B97D-4594CA5D4ABC}"/>
          </ac:picMkLst>
        </pc:picChg>
        <pc:picChg chg="add mod ord topLvl">
          <ac:chgData name="徹矢 窪田" userId="bdbcac372258fd97" providerId="LiveId" clId="{A15BD920-4134-41A8-8978-4A89A31368C7}" dt="2019-05-14T00:49:19.922" v="378" actId="166"/>
          <ac:picMkLst>
            <pc:docMk/>
            <pc:sldMk cId="3684338377" sldId="256"/>
            <ac:picMk id="469" creationId="{E856EDB3-392C-4AB0-B3C9-FC4E0DA2D120}"/>
          </ac:picMkLst>
        </pc:picChg>
        <pc:picChg chg="add del mod">
          <ac:chgData name="徹矢 窪田" userId="bdbcac372258fd97" providerId="LiveId" clId="{A15BD920-4134-41A8-8978-4A89A31368C7}" dt="2019-05-14T00:37:09.458" v="190"/>
          <ac:picMkLst>
            <pc:docMk/>
            <pc:sldMk cId="3684338377" sldId="256"/>
            <ac:picMk id="471" creationId="{4BD54A84-8E5C-4439-8807-4B0CD18A310C}"/>
          </ac:picMkLst>
        </pc:picChg>
        <pc:picChg chg="add del mod">
          <ac:chgData name="徹矢 窪田" userId="bdbcac372258fd97" providerId="LiveId" clId="{A15BD920-4134-41A8-8978-4A89A31368C7}" dt="2019-05-14T00:38:57.795" v="202"/>
          <ac:picMkLst>
            <pc:docMk/>
            <pc:sldMk cId="3684338377" sldId="256"/>
            <ac:picMk id="478" creationId="{282B8219-497C-4478-A278-D724FA3F2318}"/>
          </ac:picMkLst>
        </pc:picChg>
        <pc:picChg chg="del">
          <ac:chgData name="徹矢 窪田" userId="bdbcac372258fd97" providerId="LiveId" clId="{A15BD920-4134-41A8-8978-4A89A31368C7}" dt="2019-05-14T00:01:49.048" v="10"/>
          <ac:picMkLst>
            <pc:docMk/>
            <pc:sldMk cId="3684338377" sldId="256"/>
            <ac:picMk id="1026" creationId="{3E29F45F-C3D0-4551-9192-F373A8059DE2}"/>
          </ac:picMkLst>
        </pc:picChg>
        <pc:picChg chg="del">
          <ac:chgData name="徹矢 窪田" userId="bdbcac372258fd97" providerId="LiveId" clId="{A15BD920-4134-41A8-8978-4A89A31368C7}" dt="2019-05-14T00:05:47.480" v="53"/>
          <ac:picMkLst>
            <pc:docMk/>
            <pc:sldMk cId="3684338377" sldId="256"/>
            <ac:picMk id="1048" creationId="{4C8229AD-54E1-46A6-9865-266CCD3409F1}"/>
          </ac:picMkLst>
        </pc:picChg>
        <pc:cxnChg chg="mod">
          <ac:chgData name="徹矢 窪田" userId="bdbcac372258fd97" providerId="LiveId" clId="{A15BD920-4134-41A8-8978-4A89A31368C7}" dt="2019-05-14T00:48:00.656" v="362" actId="1076"/>
          <ac:cxnSpMkLst>
            <pc:docMk/>
            <pc:sldMk cId="3684338377" sldId="256"/>
            <ac:cxnSpMk id="452" creationId="{D23CBADC-CB16-4B93-A6B2-5AC105B831CC}"/>
          </ac:cxnSpMkLst>
        </pc:cxnChg>
      </pc:sldChg>
    </pc:docChg>
  </pc:docChgLst>
  <pc:docChgLst>
    <pc:chgData name="窪田 徹矢" userId="bdbcac372258fd97" providerId="LiveId" clId="{E909D819-77CF-4E90-A735-23C2430C680F}"/>
  </pc:docChgLst>
  <pc:docChgLst>
    <pc:chgData name="窪田 徹矢" userId="bdbcac372258fd97" providerId="LiveId" clId="{B0277D91-CE81-4F07-B485-16DDA43E9835}"/>
  </pc:docChgLst>
  <pc:docChgLst>
    <pc:chgData name="窪田 徹矢" userId="bdbcac372258fd97" providerId="LiveId" clId="{C6ADD029-FD8A-4C06-A73F-375AAB53BF67}"/>
  </pc:docChgLst>
  <pc:docChgLst>
    <pc:chgData name="窪田 徹矢" userId="bdbcac372258fd97" providerId="LiveId" clId="{9A30A0BA-CDD4-47C2-ACD6-5D58EDDFA7FA}"/>
  </pc:docChgLst>
  <pc:docChgLst>
    <pc:chgData userId="bdbcac372258fd97" providerId="LiveId" clId="{88025FF4-C8C3-4073-84FC-DB39F4356713}"/>
  </pc:docChgLst>
  <pc:docChgLst>
    <pc:chgData name="窪田 徹矢" userId="bdbcac372258fd97" providerId="LiveId" clId="{DCA67C50-0692-41C9-9FF2-F5EA2B3EBD31}"/>
  </pc:docChgLst>
  <pc:docChgLst>
    <pc:chgData name="窪田 徹矢" userId="bdbcac372258fd97" providerId="LiveId" clId="{AEBC2778-F222-4CC1-96F3-1AD3FE63B2A2}"/>
  </pc:docChgLst>
  <pc:docChgLst>
    <pc:chgData name="窪田徹矢" userId="bdbcac372258fd97" providerId="LiveId" clId="{83FB6B24-C0C5-4EBF-A49E-D5F1FBE9CF1A}"/>
  </pc:docChgLst>
  <pc:docChgLst>
    <pc:chgData name="窪田 徹矢" userId="bdbcac372258fd97" providerId="LiveId" clId="{00E45AA4-D797-49C8-9744-C006D682FF3D}"/>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60107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47889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07703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62" name="図プレースホルダー 361"/>
          <p:cNvSpPr>
            <a:spLocks noGrp="1"/>
          </p:cNvSpPr>
          <p:nvPr userDrawn="1">
            <p:ph type="pic" sz="quarter" idx="10" hasCustomPrompt="1"/>
          </p:nvPr>
        </p:nvSpPr>
        <p:spPr>
          <a:xfrm>
            <a:off x="484023" y="353147"/>
            <a:ext cx="731837" cy="895350"/>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364" name="テキスト プレースホルダー 363"/>
          <p:cNvSpPr>
            <a:spLocks noGrp="1"/>
          </p:cNvSpPr>
          <p:nvPr userDrawn="1">
            <p:ph type="body" sz="quarter" idx="11" hasCustomPrompt="1"/>
          </p:nvPr>
        </p:nvSpPr>
        <p:spPr>
          <a:xfrm>
            <a:off x="1324331" y="1117238"/>
            <a:ext cx="2382464" cy="341313"/>
          </a:xfrm>
        </p:spPr>
        <p:txBody>
          <a:bodyPr>
            <a:noAutofit/>
          </a:bodyPr>
          <a:lstStyle>
            <a:lvl1pPr marL="0" indent="0" algn="l">
              <a:buNone/>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〇〇〇〇学校 〇年〇組　〇〇学級</a:t>
            </a:r>
          </a:p>
        </p:txBody>
      </p:sp>
      <p:sp>
        <p:nvSpPr>
          <p:cNvPr id="367" name="テキスト プレースホルダー 363"/>
          <p:cNvSpPr>
            <a:spLocks noGrp="1"/>
          </p:cNvSpPr>
          <p:nvPr userDrawn="1">
            <p:ph type="body" sz="quarter" idx="13" hasCustomPrompt="1"/>
          </p:nvPr>
        </p:nvSpPr>
        <p:spPr>
          <a:xfrm>
            <a:off x="1327071" y="360035"/>
            <a:ext cx="1480784" cy="279170"/>
          </a:xfrm>
        </p:spPr>
        <p:txBody>
          <a:bodyPr>
            <a:noAutofit/>
          </a:bodyPr>
          <a:lstStyle>
            <a:lvl1pPr marL="0" indent="0" algn="l">
              <a:buNone/>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71" name="テキスト プレースホルダー 363"/>
          <p:cNvSpPr>
            <a:spLocks noGrp="1"/>
          </p:cNvSpPr>
          <p:nvPr userDrawn="1">
            <p:ph type="body" sz="quarter" idx="17" hasCustomPrompt="1"/>
          </p:nvPr>
        </p:nvSpPr>
        <p:spPr>
          <a:xfrm>
            <a:off x="2246709" y="1753942"/>
            <a:ext cx="2727721" cy="341313"/>
          </a:xfrm>
        </p:spPr>
        <p:txBody>
          <a:bodyPr>
            <a:noAutofit/>
          </a:bodyPr>
          <a:lstStyle>
            <a:lvl1pPr marL="0" indent="0" algn="l">
              <a:buNone/>
              <a:defRPr sz="1400" b="1">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2" name="テキスト プレースホルダー 363"/>
          <p:cNvSpPr>
            <a:spLocks noGrp="1"/>
          </p:cNvSpPr>
          <p:nvPr userDrawn="1">
            <p:ph type="body" sz="quarter" idx="18" hasCustomPrompt="1"/>
          </p:nvPr>
        </p:nvSpPr>
        <p:spPr>
          <a:xfrm>
            <a:off x="646907" y="4533086"/>
            <a:ext cx="2335806" cy="341313"/>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3" name="テキスト プレースホルダー 363"/>
          <p:cNvSpPr>
            <a:spLocks noGrp="1"/>
          </p:cNvSpPr>
          <p:nvPr userDrawn="1">
            <p:ph type="body" sz="quarter" idx="19" hasCustomPrompt="1"/>
          </p:nvPr>
        </p:nvSpPr>
        <p:spPr>
          <a:xfrm>
            <a:off x="2347714" y="5872404"/>
            <a:ext cx="2520156" cy="341313"/>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4" name="テキスト プレースホルダー 363"/>
          <p:cNvSpPr>
            <a:spLocks noGrp="1"/>
          </p:cNvSpPr>
          <p:nvPr userDrawn="1">
            <p:ph type="body" sz="quarter" idx="20" hasCustomPrompt="1"/>
          </p:nvPr>
        </p:nvSpPr>
        <p:spPr>
          <a:xfrm>
            <a:off x="5799732" y="545560"/>
            <a:ext cx="2627511"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月の主な行事予定</a:t>
            </a:r>
          </a:p>
        </p:txBody>
      </p:sp>
      <p:sp>
        <p:nvSpPr>
          <p:cNvPr id="375" name="図プレースホルダー 361"/>
          <p:cNvSpPr>
            <a:spLocks noGrp="1"/>
          </p:cNvSpPr>
          <p:nvPr userDrawn="1">
            <p:ph type="pic" sz="quarter" idx="21" hasCustomPrompt="1"/>
          </p:nvPr>
        </p:nvSpPr>
        <p:spPr>
          <a:xfrm>
            <a:off x="319880" y="1692273"/>
            <a:ext cx="1774031" cy="2406650"/>
          </a:xfrm>
          <a:blipFill dpi="0" rotWithShape="1">
            <a:blip r:embed="rId3"/>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6" name="図プレースホルダー 361"/>
          <p:cNvSpPr>
            <a:spLocks noGrp="1"/>
          </p:cNvSpPr>
          <p:nvPr userDrawn="1">
            <p:ph type="pic" sz="quarter" idx="22" hasCustomPrompt="1"/>
          </p:nvPr>
        </p:nvSpPr>
        <p:spPr>
          <a:xfrm>
            <a:off x="3203574" y="4468118"/>
            <a:ext cx="1573212" cy="1231781"/>
          </a:xfrm>
          <a:blipFill dpi="0" rotWithShape="1">
            <a:blip r:embed="rId4"/>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7" name="図プレースホルダー 361"/>
          <p:cNvSpPr>
            <a:spLocks noGrp="1"/>
          </p:cNvSpPr>
          <p:nvPr>
            <p:ph type="pic" sz="quarter" idx="23" hasCustomPrompt="1"/>
          </p:nvPr>
        </p:nvSpPr>
        <p:spPr>
          <a:xfrm>
            <a:off x="520699" y="5843759"/>
            <a:ext cx="1573212" cy="1274608"/>
          </a:xfrm>
          <a:blipFill dpi="0" rotWithShape="1">
            <a:blip r:embed="rId5"/>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8" name="図プレースホルダー 361"/>
          <p:cNvSpPr>
            <a:spLocks noGrp="1"/>
          </p:cNvSpPr>
          <p:nvPr>
            <p:ph type="pic" sz="quarter" idx="24" hasCustomPrompt="1"/>
          </p:nvPr>
        </p:nvSpPr>
        <p:spPr>
          <a:xfrm>
            <a:off x="5820568" y="4463242"/>
            <a:ext cx="1727200" cy="1152405"/>
          </a:xfrm>
          <a:blipFill dpi="0" rotWithShape="1">
            <a:blip r:embed="rId6"/>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83" name="テキスト プレースホルダー 363"/>
          <p:cNvSpPr>
            <a:spLocks noGrp="1"/>
          </p:cNvSpPr>
          <p:nvPr>
            <p:ph type="body" sz="quarter" idx="25" hasCustomPrompt="1"/>
          </p:nvPr>
        </p:nvSpPr>
        <p:spPr>
          <a:xfrm>
            <a:off x="6275982" y="2926553"/>
            <a:ext cx="2420344"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7" name="テキスト プレースホルダー 386"/>
          <p:cNvSpPr>
            <a:spLocks noGrp="1"/>
          </p:cNvSpPr>
          <p:nvPr>
            <p:ph type="body" sz="quarter" idx="27" hasCustomPrompt="1"/>
          </p:nvPr>
        </p:nvSpPr>
        <p:spPr>
          <a:xfrm>
            <a:off x="2181223" y="2161533"/>
            <a:ext cx="2883836" cy="193739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89" name="テキスト プレースホルダー 386"/>
          <p:cNvSpPr>
            <a:spLocks noGrp="1"/>
          </p:cNvSpPr>
          <p:nvPr>
            <p:ph type="body" sz="quarter" idx="28" hasCustomPrompt="1"/>
          </p:nvPr>
        </p:nvSpPr>
        <p:spPr>
          <a:xfrm>
            <a:off x="558500" y="4892335"/>
            <a:ext cx="2479181" cy="8917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1" name="テキスト プレースホルダー 386"/>
          <p:cNvSpPr>
            <a:spLocks noGrp="1"/>
          </p:cNvSpPr>
          <p:nvPr>
            <p:ph type="body" sz="quarter" idx="29" hasCustomPrompt="1"/>
          </p:nvPr>
        </p:nvSpPr>
        <p:spPr>
          <a:xfrm>
            <a:off x="2265309" y="6227961"/>
            <a:ext cx="2479181" cy="91897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2" name="テキスト プレースホルダー 386"/>
          <p:cNvSpPr>
            <a:spLocks noGrp="1"/>
          </p:cNvSpPr>
          <p:nvPr>
            <p:ph type="body" sz="quarter" idx="30" hasCustomPrompt="1"/>
          </p:nvPr>
        </p:nvSpPr>
        <p:spPr>
          <a:xfrm>
            <a:off x="5803788" y="1096489"/>
            <a:ext cx="2242455" cy="1563042"/>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endParaRPr kumimoji="1" lang="ja-JP" altLang="en-US" dirty="0"/>
          </a:p>
        </p:txBody>
      </p:sp>
      <p:sp>
        <p:nvSpPr>
          <p:cNvPr id="394" name="テキスト プレースホルダー 386"/>
          <p:cNvSpPr>
            <a:spLocks noGrp="1"/>
          </p:cNvSpPr>
          <p:nvPr>
            <p:ph type="body" sz="quarter" idx="31" hasCustomPrompt="1"/>
          </p:nvPr>
        </p:nvSpPr>
        <p:spPr>
          <a:xfrm>
            <a:off x="8052466" y="1096489"/>
            <a:ext cx="2242455" cy="1563042"/>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a:t>
            </a:r>
            <a:endParaRPr kumimoji="1" lang="ja-JP" altLang="en-US" dirty="0"/>
          </a:p>
        </p:txBody>
      </p:sp>
      <p:sp>
        <p:nvSpPr>
          <p:cNvPr id="395" name="テキスト プレースホルダー 386"/>
          <p:cNvSpPr>
            <a:spLocks noGrp="1"/>
          </p:cNvSpPr>
          <p:nvPr>
            <p:ph type="body" sz="quarter" idx="32" hasCustomPrompt="1"/>
          </p:nvPr>
        </p:nvSpPr>
        <p:spPr>
          <a:xfrm>
            <a:off x="5811044" y="3267867"/>
            <a:ext cx="2885282" cy="8183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6" name="テキスト プレースホルダー 363"/>
          <p:cNvSpPr>
            <a:spLocks noGrp="1"/>
          </p:cNvSpPr>
          <p:nvPr>
            <p:ph type="body" sz="quarter" idx="33" hasCustomPrompt="1"/>
          </p:nvPr>
        </p:nvSpPr>
        <p:spPr>
          <a:xfrm>
            <a:off x="7660479" y="4477555"/>
            <a:ext cx="2505075" cy="341313"/>
          </a:xfrm>
        </p:spPr>
        <p:txBody>
          <a:bodyPr>
            <a:noAutofit/>
          </a:bodyPr>
          <a:lstStyle>
            <a:lvl1pPr marL="0" indent="0" algn="l">
              <a:buNone/>
              <a:defRPr sz="1400" b="1" baseline="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97" name="テキスト プレースホルダー 386"/>
          <p:cNvSpPr>
            <a:spLocks noGrp="1"/>
          </p:cNvSpPr>
          <p:nvPr>
            <p:ph type="body" sz="quarter" idx="34" hasCustomPrompt="1"/>
          </p:nvPr>
        </p:nvSpPr>
        <p:spPr>
          <a:xfrm>
            <a:off x="7666832" y="4766415"/>
            <a:ext cx="2508250" cy="88757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8" name="テキスト プレースホルダー 363"/>
          <p:cNvSpPr>
            <a:spLocks noGrp="1"/>
          </p:cNvSpPr>
          <p:nvPr>
            <p:ph type="body" sz="quarter" idx="35" hasCustomPrompt="1"/>
          </p:nvPr>
        </p:nvSpPr>
        <p:spPr>
          <a:xfrm>
            <a:off x="5676450" y="6200981"/>
            <a:ext cx="1866873" cy="341313"/>
          </a:xfrm>
        </p:spPr>
        <p:txBody>
          <a:bodyPr>
            <a:prstTxWarp prst="textArchUp">
              <a:avLst/>
            </a:prstTxWarp>
            <a:noAutofit/>
          </a:bodyPr>
          <a:lstStyle>
            <a:lvl1pPr marL="0" indent="0" algn="ctr">
              <a:buNone/>
              <a:defRPr sz="1600" b="1" baseline="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００月の生活目標</a:t>
            </a:r>
          </a:p>
        </p:txBody>
      </p:sp>
      <p:sp>
        <p:nvSpPr>
          <p:cNvPr id="399" name="テキスト プレースホルダー 363"/>
          <p:cNvSpPr>
            <a:spLocks noGrp="1"/>
          </p:cNvSpPr>
          <p:nvPr>
            <p:ph type="body" sz="quarter" idx="36" hasCustomPrompt="1"/>
          </p:nvPr>
        </p:nvSpPr>
        <p:spPr>
          <a:xfrm>
            <a:off x="8046243" y="6200981"/>
            <a:ext cx="1861661" cy="341313"/>
          </a:xfrm>
        </p:spPr>
        <p:txBody>
          <a:bodyPr>
            <a:prstTxWarp prst="textArchUp">
              <a:avLst/>
            </a:prstTxWarp>
            <a:noAutofit/>
          </a:bodyPr>
          <a:lstStyle>
            <a:lvl1pPr marL="0" indent="0" algn="ctr">
              <a:buNone/>
              <a:defRPr sz="1600" b="1" baseline="0">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００月の保険目標</a:t>
            </a:r>
          </a:p>
        </p:txBody>
      </p:sp>
      <p:sp>
        <p:nvSpPr>
          <p:cNvPr id="400" name="テキスト プレースホルダー 363"/>
          <p:cNvSpPr>
            <a:spLocks noGrp="1"/>
          </p:cNvSpPr>
          <p:nvPr>
            <p:ph type="body" sz="quarter" idx="37" hasCustomPrompt="1"/>
          </p:nvPr>
        </p:nvSpPr>
        <p:spPr>
          <a:xfrm>
            <a:off x="5799732" y="6399855"/>
            <a:ext cx="1349971" cy="718512"/>
          </a:xfrm>
        </p:spPr>
        <p:txBody>
          <a:bodyPr>
            <a:noAutofit/>
          </a:bodyPr>
          <a:lstStyle>
            <a:lvl1pPr marL="0" indent="0" algn="l">
              <a:buNone/>
              <a:defRPr sz="12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
        <p:nvSpPr>
          <p:cNvPr id="401" name="テキスト プレースホルダー 363"/>
          <p:cNvSpPr>
            <a:spLocks noGrp="1"/>
          </p:cNvSpPr>
          <p:nvPr>
            <p:ph type="body" sz="quarter" idx="38" hasCustomPrompt="1"/>
          </p:nvPr>
        </p:nvSpPr>
        <p:spPr>
          <a:xfrm>
            <a:off x="8204945" y="6399855"/>
            <a:ext cx="1352677" cy="718512"/>
          </a:xfrm>
        </p:spPr>
        <p:txBody>
          <a:bodyPr>
            <a:noAutofit/>
          </a:bodyPr>
          <a:lstStyle>
            <a:lvl1pPr marL="0" indent="0" algn="l">
              <a:buNone/>
              <a:defRPr sz="12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
        <p:nvSpPr>
          <p:cNvPr id="28" name="テキスト プレースホルダー 363"/>
          <p:cNvSpPr>
            <a:spLocks noGrp="1"/>
          </p:cNvSpPr>
          <p:nvPr>
            <p:ph type="body" sz="quarter" idx="12" hasCustomPrompt="1"/>
          </p:nvPr>
        </p:nvSpPr>
        <p:spPr>
          <a:xfrm>
            <a:off x="1324332" y="498807"/>
            <a:ext cx="3543538" cy="585511"/>
          </a:xfrm>
        </p:spPr>
        <p:txBody>
          <a:bodyPr>
            <a:prstTxWarp prst="textWave2">
              <a:avLst/>
            </a:prstTxWarp>
            <a:noAutofit/>
          </a:bodyPr>
          <a:lstStyle>
            <a:lvl1pPr marL="0" indent="0" algn="ctr">
              <a:buNone/>
              <a:defRPr sz="3200" b="0" cap="none" spc="0">
                <a:ln w="0"/>
                <a:solidFill>
                  <a:srgbClr val="266196"/>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cs typeface="メイリオ" panose="020B0604030504040204" pitchFamily="50" charset="-128"/>
              </a:defRPr>
            </a:lvl1pPr>
          </a:lstStyle>
          <a:p>
            <a:pPr lvl="0"/>
            <a:r>
              <a:rPr kumimoji="1" lang="ja-JP" altLang="en-US" dirty="0" err="1"/>
              <a:t>〇〇〇〇だ</a:t>
            </a:r>
            <a:r>
              <a:rPr kumimoji="1" lang="ja-JP" altLang="en-US" dirty="0"/>
              <a:t>より</a:t>
            </a:r>
          </a:p>
        </p:txBody>
      </p:sp>
      <p:sp>
        <p:nvSpPr>
          <p:cNvPr id="29" name="テキスト プレースホルダー 363"/>
          <p:cNvSpPr>
            <a:spLocks noGrp="1"/>
          </p:cNvSpPr>
          <p:nvPr>
            <p:ph type="body" sz="quarter" idx="16" hasCustomPrompt="1"/>
          </p:nvPr>
        </p:nvSpPr>
        <p:spPr>
          <a:xfrm>
            <a:off x="3620658" y="1071058"/>
            <a:ext cx="1154852" cy="279170"/>
          </a:xfrm>
        </p:spPr>
        <p:txBody>
          <a:bodyPr>
            <a:noAutofit/>
          </a:bodyPr>
          <a:lstStyle>
            <a:lvl1pPr marL="0" indent="0" algn="r">
              <a:buNone/>
              <a:defRPr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第００号</a:t>
            </a:r>
          </a:p>
        </p:txBody>
      </p:sp>
    </p:spTree>
    <p:extLst>
      <p:ext uri="{BB962C8B-B14F-4D97-AF65-F5344CB8AC3E}">
        <p14:creationId xmlns:p14="http://schemas.microsoft.com/office/powerpoint/2010/main" val="116433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38" name="図プレースホルダー 361"/>
          <p:cNvSpPr>
            <a:spLocks noGrp="1"/>
          </p:cNvSpPr>
          <p:nvPr>
            <p:ph type="pic" sz="quarter" idx="23" hasCustomPrompt="1"/>
          </p:nvPr>
        </p:nvSpPr>
        <p:spPr>
          <a:xfrm>
            <a:off x="2979420" y="5777600"/>
            <a:ext cx="1728126" cy="1356258"/>
          </a:xfrm>
          <a:blipFill dpi="0" rotWithShape="1">
            <a:blip r:embed="rId2"/>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62" name="図プレースホルダー 361"/>
          <p:cNvSpPr>
            <a:spLocks noGrp="1"/>
          </p:cNvSpPr>
          <p:nvPr userDrawn="1">
            <p:ph type="pic" sz="quarter" idx="10" hasCustomPrompt="1"/>
          </p:nvPr>
        </p:nvSpPr>
        <p:spPr>
          <a:xfrm>
            <a:off x="484023" y="353147"/>
            <a:ext cx="731837" cy="895350"/>
          </a:xfrm>
          <a:blipFill dpi="0" rotWithShape="1">
            <a:blip r:embed="rId3"/>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364" name="テキスト プレースホルダー 363"/>
          <p:cNvSpPr>
            <a:spLocks noGrp="1"/>
          </p:cNvSpPr>
          <p:nvPr userDrawn="1">
            <p:ph type="body" sz="quarter" idx="11" hasCustomPrompt="1"/>
          </p:nvPr>
        </p:nvSpPr>
        <p:spPr>
          <a:xfrm>
            <a:off x="1324331" y="1117238"/>
            <a:ext cx="2382464" cy="341313"/>
          </a:xfrm>
        </p:spPr>
        <p:txBody>
          <a:bodyPr>
            <a:noAutofit/>
          </a:bodyPr>
          <a:lstStyle>
            <a:lvl1pPr marL="0" indent="0" algn="l">
              <a:buNone/>
              <a:defRPr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〇〇〇〇学校 〇年〇組　〇〇学級</a:t>
            </a:r>
          </a:p>
        </p:txBody>
      </p:sp>
      <p:sp>
        <p:nvSpPr>
          <p:cNvPr id="366" name="テキスト プレースホルダー 363"/>
          <p:cNvSpPr>
            <a:spLocks noGrp="1"/>
          </p:cNvSpPr>
          <p:nvPr userDrawn="1">
            <p:ph type="body" sz="quarter" idx="12" hasCustomPrompt="1"/>
          </p:nvPr>
        </p:nvSpPr>
        <p:spPr>
          <a:xfrm>
            <a:off x="1324332" y="498807"/>
            <a:ext cx="3543538" cy="585511"/>
          </a:xfrm>
        </p:spPr>
        <p:txBody>
          <a:bodyPr>
            <a:prstTxWarp prst="textWave2">
              <a:avLst/>
            </a:prstTxWarp>
            <a:noAutofit/>
          </a:bodyPr>
          <a:lstStyle>
            <a:lvl1pPr marL="0" indent="0" algn="ctr">
              <a:buNone/>
              <a:defRPr sz="3200" b="0" cap="none" spc="0">
                <a:ln w="0"/>
                <a:solidFill>
                  <a:srgbClr val="266196"/>
                </a:solidFill>
                <a:effectLst>
                  <a:outerShdw blurRad="38100" dist="25400" dir="5400000" algn="ctr" rotWithShape="0">
                    <a:srgbClr val="6E747A">
                      <a:alpha val="43000"/>
                    </a:srgbClr>
                  </a:outerShdw>
                </a:effectLst>
                <a:latin typeface="HG創英角ﾎﾟｯﾌﾟ体" panose="040B0A09000000000000" pitchFamily="49" charset="-128"/>
                <a:ea typeface="HG創英角ﾎﾟｯﾌﾟ体" panose="040B0A09000000000000" pitchFamily="49" charset="-128"/>
                <a:cs typeface="メイリオ" panose="020B0604030504040204" pitchFamily="50" charset="-128"/>
              </a:defRPr>
            </a:lvl1pPr>
          </a:lstStyle>
          <a:p>
            <a:pPr lvl="0"/>
            <a:r>
              <a:rPr kumimoji="1" lang="ja-JP" altLang="en-US" dirty="0" err="1"/>
              <a:t>〇〇〇〇だ</a:t>
            </a:r>
            <a:r>
              <a:rPr kumimoji="1" lang="ja-JP" altLang="en-US" dirty="0"/>
              <a:t>より</a:t>
            </a:r>
          </a:p>
        </p:txBody>
      </p:sp>
      <p:sp>
        <p:nvSpPr>
          <p:cNvPr id="367" name="テキスト プレースホルダー 363"/>
          <p:cNvSpPr>
            <a:spLocks noGrp="1"/>
          </p:cNvSpPr>
          <p:nvPr userDrawn="1">
            <p:ph type="body" sz="quarter" idx="13" hasCustomPrompt="1"/>
          </p:nvPr>
        </p:nvSpPr>
        <p:spPr>
          <a:xfrm>
            <a:off x="1327071" y="360035"/>
            <a:ext cx="1480784" cy="279170"/>
          </a:xfrm>
        </p:spPr>
        <p:txBody>
          <a:bodyPr>
            <a:noAutofit/>
          </a:bodyPr>
          <a:lstStyle>
            <a:lvl1pPr marL="0" indent="0" algn="l">
              <a:buNone/>
              <a:defRPr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70" name="テキスト プレースホルダー 363"/>
          <p:cNvSpPr>
            <a:spLocks noGrp="1"/>
          </p:cNvSpPr>
          <p:nvPr userDrawn="1">
            <p:ph type="body" sz="quarter" idx="16" hasCustomPrompt="1"/>
          </p:nvPr>
        </p:nvSpPr>
        <p:spPr>
          <a:xfrm>
            <a:off x="3620658" y="1071058"/>
            <a:ext cx="1154852" cy="279170"/>
          </a:xfrm>
        </p:spPr>
        <p:txBody>
          <a:bodyPr>
            <a:noAutofit/>
          </a:bodyPr>
          <a:lstStyle>
            <a:lvl1pPr marL="0" indent="0" algn="r">
              <a:buNone/>
              <a:defRPr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第００号</a:t>
            </a:r>
          </a:p>
        </p:txBody>
      </p:sp>
      <p:sp>
        <p:nvSpPr>
          <p:cNvPr id="371" name="テキスト プレースホルダー 363"/>
          <p:cNvSpPr>
            <a:spLocks noGrp="1"/>
          </p:cNvSpPr>
          <p:nvPr userDrawn="1">
            <p:ph type="body" sz="quarter" idx="17" hasCustomPrompt="1"/>
          </p:nvPr>
        </p:nvSpPr>
        <p:spPr>
          <a:xfrm>
            <a:off x="363177" y="1753942"/>
            <a:ext cx="2720492" cy="407591"/>
          </a:xfrm>
        </p:spPr>
        <p:txBody>
          <a:bodyPr>
            <a:noAutofit/>
          </a:bodyPr>
          <a:lstStyle>
            <a:lvl1pPr marL="0" indent="0" algn="l">
              <a:buNone/>
              <a:defRPr sz="18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74" name="テキスト プレースホルダー 363"/>
          <p:cNvSpPr>
            <a:spLocks noGrp="1"/>
          </p:cNvSpPr>
          <p:nvPr userDrawn="1">
            <p:ph type="body" sz="quarter" idx="20" hasCustomPrompt="1"/>
          </p:nvPr>
        </p:nvSpPr>
        <p:spPr>
          <a:xfrm>
            <a:off x="5989266" y="360035"/>
            <a:ext cx="2341184" cy="341313"/>
          </a:xfrm>
        </p:spPr>
        <p:txBody>
          <a:bodyPr>
            <a:noAutofit/>
          </a:bodyPr>
          <a:lstStyle>
            <a:lvl1pPr marL="0" indent="0" algn="l">
              <a:buNone/>
              <a:defRPr sz="1600" b="1"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月のスケジュール</a:t>
            </a:r>
          </a:p>
        </p:txBody>
      </p:sp>
      <p:sp>
        <p:nvSpPr>
          <p:cNvPr id="375" name="図プレースホルダー 361"/>
          <p:cNvSpPr>
            <a:spLocks noGrp="1"/>
          </p:cNvSpPr>
          <p:nvPr userDrawn="1">
            <p:ph type="pic" sz="quarter" idx="21" hasCustomPrompt="1"/>
          </p:nvPr>
        </p:nvSpPr>
        <p:spPr>
          <a:xfrm>
            <a:off x="3203574" y="1692273"/>
            <a:ext cx="1774031" cy="2178477"/>
          </a:xfrm>
          <a:blipFill dpi="0" rotWithShape="1">
            <a:blip r:embed="rId4"/>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76" name="図プレースホルダー 361"/>
          <p:cNvSpPr>
            <a:spLocks noGrp="1"/>
          </p:cNvSpPr>
          <p:nvPr userDrawn="1">
            <p:ph type="pic" sz="quarter" idx="22" hasCustomPrompt="1"/>
          </p:nvPr>
        </p:nvSpPr>
        <p:spPr>
          <a:xfrm>
            <a:off x="537725" y="4347820"/>
            <a:ext cx="1727584" cy="1356258"/>
          </a:xfrm>
          <a:blipFill dpi="0" rotWithShape="1">
            <a:blip r:embed="rId5"/>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87" name="テキスト プレースホルダー 386"/>
          <p:cNvSpPr>
            <a:spLocks noGrp="1"/>
          </p:cNvSpPr>
          <p:nvPr>
            <p:ph type="body" sz="quarter" idx="27" hasCustomPrompt="1"/>
          </p:nvPr>
        </p:nvSpPr>
        <p:spPr>
          <a:xfrm>
            <a:off x="324264" y="2161533"/>
            <a:ext cx="2759404" cy="1768889"/>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89" name="テキスト プレースホルダー 386"/>
          <p:cNvSpPr>
            <a:spLocks noGrp="1"/>
          </p:cNvSpPr>
          <p:nvPr>
            <p:ph type="body" sz="quarter" idx="28" hasCustomPrompt="1"/>
          </p:nvPr>
        </p:nvSpPr>
        <p:spPr>
          <a:xfrm>
            <a:off x="2334099" y="4687926"/>
            <a:ext cx="2479181" cy="10161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92" name="テキスト プレースホルダー 386"/>
          <p:cNvSpPr>
            <a:spLocks noGrp="1"/>
          </p:cNvSpPr>
          <p:nvPr>
            <p:ph type="body" sz="quarter" idx="30" hasCustomPrompt="1"/>
          </p:nvPr>
        </p:nvSpPr>
        <p:spPr>
          <a:xfrm>
            <a:off x="5766652" y="1468664"/>
            <a:ext cx="2767557" cy="2572590"/>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日（日）　　〇〇〇〇〇〇〇〇〇</a:t>
            </a:r>
            <a:endParaRPr kumimoji="1" lang="ja-JP" altLang="en-US" dirty="0"/>
          </a:p>
        </p:txBody>
      </p:sp>
      <p:sp>
        <p:nvSpPr>
          <p:cNvPr id="28" name="テキスト プレースホルダー 363"/>
          <p:cNvSpPr>
            <a:spLocks noGrp="1"/>
          </p:cNvSpPr>
          <p:nvPr>
            <p:ph type="body" sz="quarter" idx="31" hasCustomPrompt="1"/>
          </p:nvPr>
        </p:nvSpPr>
        <p:spPr>
          <a:xfrm>
            <a:off x="5663405" y="869570"/>
            <a:ext cx="2627511" cy="341313"/>
          </a:xfrm>
        </p:spPr>
        <p:txBody>
          <a:bodyPr>
            <a:noAutofit/>
          </a:bodyPr>
          <a:lstStyle>
            <a:lvl1pPr marL="0" indent="0" algn="ctr">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　行事予定</a:t>
            </a:r>
          </a:p>
        </p:txBody>
      </p:sp>
      <p:sp>
        <p:nvSpPr>
          <p:cNvPr id="29" name="テキスト プレースホルダー 386"/>
          <p:cNvSpPr>
            <a:spLocks noGrp="1"/>
          </p:cNvSpPr>
          <p:nvPr>
            <p:ph type="body" sz="quarter" idx="32" hasCustomPrompt="1"/>
          </p:nvPr>
        </p:nvSpPr>
        <p:spPr>
          <a:xfrm>
            <a:off x="5766652" y="4620788"/>
            <a:ext cx="4596356" cy="1458999"/>
          </a:xfrm>
        </p:spPr>
        <p:txBody>
          <a:bodyPr>
            <a:noAutofit/>
          </a:bodyPr>
          <a:lstStyle>
            <a:lvl1pPr marL="0" marR="0" indent="0" algn="l" defTabSz="1007943" rtl="0" eaLnBrk="1" fontAlgn="auto" latinLnBrk="0" hangingPunct="1">
              <a:lnSpc>
                <a:spcPct val="90000"/>
              </a:lnSpc>
              <a:spcBef>
                <a:spcPts val="1102"/>
              </a:spcBef>
              <a:spcAft>
                <a:spcPts val="0"/>
              </a:spcAft>
              <a:buClrTx/>
              <a:buSzTx/>
              <a:buFontTx/>
              <a:buNone/>
              <a:tabLst/>
              <a:defRPr sz="12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国　語　　　　〇〇〇〇〇〇〇〇〇〇〇〇〇〇〇〇〇〇〇〇〇算　数　　　　〇〇〇〇〇〇〇〇〇〇〇〇〇〇〇〇〇〇〇〇〇理　科　　　　〇〇〇〇〇〇〇〇〇〇〇〇〇〇〇〇〇〇〇〇〇社　会　　　　〇〇〇〇〇〇〇〇〇〇〇〇〇〇〇〇〇〇〇〇〇音　楽　　　　〇〇〇〇〇〇〇〇〇〇〇〇〇〇〇〇〇〇〇〇〇図　工　　　　〇〇〇〇〇〇〇〇〇〇〇〇〇〇〇〇〇〇〇〇〇体　育　　　　〇〇〇〇〇〇〇〇〇〇〇〇〇〇〇〇〇〇〇〇〇道　徳　　　　〇〇〇〇〇〇〇〇〇〇〇〇〇〇〇〇〇〇〇〇〇</a:t>
            </a:r>
            <a:endParaRPr kumimoji="1" lang="ja-JP" altLang="en-US" dirty="0"/>
          </a:p>
        </p:txBody>
      </p:sp>
      <p:sp>
        <p:nvSpPr>
          <p:cNvPr id="30" name="テキスト プレースホルダー 363"/>
          <p:cNvSpPr>
            <a:spLocks noGrp="1"/>
          </p:cNvSpPr>
          <p:nvPr>
            <p:ph type="body" sz="quarter" idx="33" hasCustomPrompt="1"/>
          </p:nvPr>
        </p:nvSpPr>
        <p:spPr>
          <a:xfrm>
            <a:off x="5663405" y="4142922"/>
            <a:ext cx="2627511" cy="341313"/>
          </a:xfrm>
        </p:spPr>
        <p:txBody>
          <a:bodyPr>
            <a:noAutofit/>
          </a:bodyPr>
          <a:lstStyle>
            <a:lvl1pPr marL="0" indent="0" algn="ctr">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 月　学習予定</a:t>
            </a:r>
          </a:p>
        </p:txBody>
      </p:sp>
      <p:sp>
        <p:nvSpPr>
          <p:cNvPr id="31" name="図プレースホルダー 361"/>
          <p:cNvSpPr>
            <a:spLocks noGrp="1"/>
          </p:cNvSpPr>
          <p:nvPr>
            <p:ph type="pic" sz="quarter" idx="34" hasCustomPrompt="1"/>
          </p:nvPr>
        </p:nvSpPr>
        <p:spPr>
          <a:xfrm>
            <a:off x="8564273" y="1402296"/>
            <a:ext cx="1641910" cy="1166150"/>
          </a:xfrm>
          <a:blipFill dpi="0" rotWithShape="1">
            <a:blip r:embed="rId6"/>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6" name="図プレースホルダー 361"/>
          <p:cNvSpPr>
            <a:spLocks noGrp="1"/>
          </p:cNvSpPr>
          <p:nvPr>
            <p:ph type="pic" sz="quarter" idx="35" hasCustomPrompt="1"/>
          </p:nvPr>
        </p:nvSpPr>
        <p:spPr>
          <a:xfrm>
            <a:off x="8564273" y="2649184"/>
            <a:ext cx="1641910" cy="1166150"/>
          </a:xfrm>
          <a:blipFill dpi="0" rotWithShape="1">
            <a:blip r:embed="rId7"/>
            <a:srcRect/>
            <a:tile tx="0" ty="0" sx="100000" sy="100000" flip="none" algn="ctr"/>
          </a:blipFill>
        </p:spPr>
        <p:txBody>
          <a:bodyPr>
            <a:normAutofit/>
          </a:bodyPr>
          <a:lstStyle>
            <a:lvl1pPr marL="0" indent="0" algn="ctr">
              <a:buNone/>
              <a:defRPr sz="105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9" name="テキスト プレースホルダー 386"/>
          <p:cNvSpPr>
            <a:spLocks noGrp="1"/>
          </p:cNvSpPr>
          <p:nvPr>
            <p:ph type="body" sz="quarter" idx="36" hasCustomPrompt="1"/>
          </p:nvPr>
        </p:nvSpPr>
        <p:spPr>
          <a:xfrm>
            <a:off x="5803789" y="6721427"/>
            <a:ext cx="4398277" cy="555388"/>
          </a:xfrm>
        </p:spPr>
        <p:txBody>
          <a:bodyPr>
            <a:noAutofit/>
          </a:bodyPr>
          <a:lstStyle>
            <a:lvl1pPr marL="0" marR="0" indent="0" algn="l" defTabSz="1007943" rtl="0" eaLnBrk="1" fontAlgn="auto" latinLnBrk="0" hangingPunct="1">
              <a:lnSpc>
                <a:spcPct val="90000"/>
              </a:lnSpc>
              <a:spcBef>
                <a:spcPts val="1102"/>
              </a:spcBef>
              <a:spcAft>
                <a:spcPts val="0"/>
              </a:spcAft>
              <a:buClrTx/>
              <a:buSzTx/>
              <a:buFontTx/>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Tx/>
              <a:buNone/>
              <a:tabLst/>
              <a:defRPr/>
            </a:pPr>
            <a:endParaRPr kumimoji="1" lang="ja-JP" altLang="en-US" dirty="0"/>
          </a:p>
        </p:txBody>
      </p:sp>
      <p:sp>
        <p:nvSpPr>
          <p:cNvPr id="40" name="テキスト プレースホルダー 363"/>
          <p:cNvSpPr>
            <a:spLocks noGrp="1"/>
          </p:cNvSpPr>
          <p:nvPr>
            <p:ph type="body" sz="quarter" idx="37" hasCustomPrompt="1"/>
          </p:nvPr>
        </p:nvSpPr>
        <p:spPr>
          <a:xfrm>
            <a:off x="5799732" y="6315509"/>
            <a:ext cx="2627511" cy="341313"/>
          </a:xfrm>
        </p:spPr>
        <p:txBody>
          <a:bodyPr>
            <a:noAutofit/>
          </a:bodyPr>
          <a:lstStyle>
            <a:lvl1pPr marL="0" indent="0" algn="l">
              <a:buNone/>
              <a:defRPr sz="1400" b="1"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00</a:t>
            </a:r>
            <a:r>
              <a:rPr kumimoji="1" lang="ja-JP" altLang="en-US" dirty="0"/>
              <a:t>月の連絡事項</a:t>
            </a:r>
          </a:p>
        </p:txBody>
      </p:sp>
      <p:sp>
        <p:nvSpPr>
          <p:cNvPr id="34" name="テキスト プレースホルダー 363"/>
          <p:cNvSpPr>
            <a:spLocks noGrp="1"/>
          </p:cNvSpPr>
          <p:nvPr>
            <p:ph type="body" sz="quarter" idx="39" hasCustomPrompt="1"/>
          </p:nvPr>
        </p:nvSpPr>
        <p:spPr>
          <a:xfrm>
            <a:off x="2334099" y="4338660"/>
            <a:ext cx="2487591" cy="459943"/>
          </a:xfrm>
        </p:spPr>
        <p:txBody>
          <a:bodyPr>
            <a:noAutofit/>
          </a:bodyPr>
          <a:lstStyle>
            <a:lvl1pPr marL="0" indent="0" algn="l">
              <a:buNone/>
              <a:defRPr sz="1600" b="1" cap="none" spc="0">
                <a:ln w="0"/>
                <a:solidFill>
                  <a:srgbClr val="C55A1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5" name="テキスト プレースホルダー 386"/>
          <p:cNvSpPr>
            <a:spLocks noGrp="1"/>
          </p:cNvSpPr>
          <p:nvPr>
            <p:ph type="body" sz="quarter" idx="40" hasCustomPrompt="1"/>
          </p:nvPr>
        </p:nvSpPr>
        <p:spPr>
          <a:xfrm>
            <a:off x="437843" y="6199088"/>
            <a:ext cx="2479181" cy="1016152"/>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7" name="テキスト プレースホルダー 363"/>
          <p:cNvSpPr>
            <a:spLocks noGrp="1"/>
          </p:cNvSpPr>
          <p:nvPr>
            <p:ph type="body" sz="quarter" idx="41" hasCustomPrompt="1"/>
          </p:nvPr>
        </p:nvSpPr>
        <p:spPr>
          <a:xfrm>
            <a:off x="437843" y="5849822"/>
            <a:ext cx="2487591" cy="459943"/>
          </a:xfrm>
        </p:spPr>
        <p:txBody>
          <a:bodyPr>
            <a:noAutofit/>
          </a:bodyPr>
          <a:lstStyle>
            <a:lvl1pPr marL="0" indent="0" algn="l">
              <a:buNone/>
              <a:defRPr sz="1600" b="1" cap="none" spc="0">
                <a:ln w="0"/>
                <a:solidFill>
                  <a:srgbClr val="C55A1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423182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44328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16528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19930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75116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339439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32989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61036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70F28B-D744-4EFC-93A1-82EDF55AB7F2}" type="datetimeFigureOut">
              <a:rPr kumimoji="1" lang="ja-JP" altLang="en-US" smtClean="0"/>
              <a:t>2019/5/14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196310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BD70F28B-D744-4EFC-93A1-82EDF55AB7F2}" type="datetimeFigureOut">
              <a:rPr kumimoji="1" lang="ja-JP" altLang="en-US" smtClean="0"/>
              <a:t>2019/5/14</a:t>
            </a:fld>
            <a:endParaRPr kumimoji="1" lang="ja-JP" alt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B8E1DF8-D6E3-432C-AF76-3F3CE9FE9CEF}" type="slidenum">
              <a:rPr kumimoji="1" lang="ja-JP" altLang="en-US" smtClean="0"/>
              <a:t>‹#›</a:t>
            </a:fld>
            <a:endParaRPr kumimoji="1" lang="ja-JP" altLang="en-US" dirty="0"/>
          </a:p>
        </p:txBody>
      </p:sp>
    </p:spTree>
    <p:extLst>
      <p:ext uri="{BB962C8B-B14F-4D97-AF65-F5344CB8AC3E}">
        <p14:creationId xmlns:p14="http://schemas.microsoft.com/office/powerpoint/2010/main" val="2817103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72" r:id="rId13"/>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1E5ECA68-B9EE-4828-A937-C5DD4C1BB1AB}"/>
              </a:ext>
            </a:extLst>
          </p:cNvPr>
          <p:cNvSpPr/>
          <p:nvPr/>
        </p:nvSpPr>
        <p:spPr>
          <a:xfrm>
            <a:off x="3516031" y="2024220"/>
            <a:ext cx="1812771" cy="1746192"/>
          </a:xfrm>
          <a:prstGeom prst="ellipse">
            <a:avLst/>
          </a:prstGeom>
          <a:solidFill>
            <a:srgbClr val="FEE8F8"/>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FA80FF4D-BF77-4085-972B-06770337F2A1}"/>
              </a:ext>
            </a:extLst>
          </p:cNvPr>
          <p:cNvGrpSpPr/>
          <p:nvPr/>
        </p:nvGrpSpPr>
        <p:grpSpPr>
          <a:xfrm>
            <a:off x="5548595" y="79132"/>
            <a:ext cx="5050415" cy="359092"/>
            <a:chOff x="257124" y="3635056"/>
            <a:chExt cx="4799244" cy="359092"/>
          </a:xfrm>
        </p:grpSpPr>
        <p:sp>
          <p:nvSpPr>
            <p:cNvPr id="70" name="Rectangle 177">
              <a:extLst>
                <a:ext uri="{FF2B5EF4-FFF2-40B4-BE49-F238E27FC236}">
                  <a16:creationId xmlns:a16="http://schemas.microsoft.com/office/drawing/2014/main" id="{93825A92-D1DF-454E-AC0C-7BC980188C5C}"/>
                </a:ext>
              </a:extLst>
            </p:cNvPr>
            <p:cNvSpPr>
              <a:spLocks noChangeArrowheads="1"/>
            </p:cNvSpPr>
            <p:nvPr/>
          </p:nvSpPr>
          <p:spPr bwMode="auto">
            <a:xfrm>
              <a:off x="344826" y="3668785"/>
              <a:ext cx="4711542" cy="3253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71" name="Rectangle 178">
              <a:extLst>
                <a:ext uri="{FF2B5EF4-FFF2-40B4-BE49-F238E27FC236}">
                  <a16:creationId xmlns:a16="http://schemas.microsoft.com/office/drawing/2014/main" id="{042E6F37-0057-4DE3-BE02-8F10150FDD2C}"/>
                </a:ext>
              </a:extLst>
            </p:cNvPr>
            <p:cNvSpPr>
              <a:spLocks noChangeArrowheads="1"/>
            </p:cNvSpPr>
            <p:nvPr/>
          </p:nvSpPr>
          <p:spPr bwMode="auto">
            <a:xfrm>
              <a:off x="257124" y="3635056"/>
              <a:ext cx="4711542" cy="284103"/>
            </a:xfrm>
            <a:prstGeom prst="rect">
              <a:avLst/>
            </a:prstGeom>
            <a:solidFill>
              <a:srgbClr val="FFFFFF"/>
            </a:solidFill>
            <a:ln w="9525">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429" name="Freeform 5"/>
          <p:cNvSpPr>
            <a:spLocks/>
          </p:cNvSpPr>
          <p:nvPr/>
        </p:nvSpPr>
        <p:spPr bwMode="auto">
          <a:xfrm>
            <a:off x="326875" y="155090"/>
            <a:ext cx="4772025" cy="1361593"/>
          </a:xfrm>
          <a:prstGeom prst="doubleWave">
            <a:avLst/>
          </a:prstGeom>
          <a:solidFill>
            <a:srgbClr val="FFFF00"/>
          </a:solidFill>
          <a:ln>
            <a:solidFill>
              <a:srgbClr val="FFFF0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dirty="0">
              <a:noFill/>
            </a:endParaRPr>
          </a:p>
        </p:txBody>
      </p:sp>
      <p:sp>
        <p:nvSpPr>
          <p:cNvPr id="430" name="正方形/長方形 429"/>
          <p:cNvSpPr/>
          <p:nvPr/>
        </p:nvSpPr>
        <p:spPr>
          <a:xfrm>
            <a:off x="322329" y="202896"/>
            <a:ext cx="73891" cy="1387473"/>
          </a:xfrm>
          <a:prstGeom prst="rect">
            <a:avLst/>
          </a:prstGeom>
          <a:solidFill>
            <a:srgbClr val="F9D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1" name="円/楕円 430"/>
          <p:cNvSpPr/>
          <p:nvPr/>
        </p:nvSpPr>
        <p:spPr>
          <a:xfrm>
            <a:off x="299238" y="101112"/>
            <a:ext cx="120072" cy="120072"/>
          </a:xfrm>
          <a:prstGeom prst="ellipse">
            <a:avLst/>
          </a:prstGeom>
          <a:solidFill>
            <a:srgbClr val="E5B6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2" name="Rectangle 177"/>
          <p:cNvSpPr>
            <a:spLocks noChangeArrowheads="1"/>
          </p:cNvSpPr>
          <p:nvPr/>
        </p:nvSpPr>
        <p:spPr bwMode="auto">
          <a:xfrm>
            <a:off x="267294" y="1729141"/>
            <a:ext cx="4880570" cy="3253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pic>
        <p:nvPicPr>
          <p:cNvPr id="3" name="図プレースホルダー 2">
            <a:extLst>
              <a:ext uri="{FF2B5EF4-FFF2-40B4-BE49-F238E27FC236}">
                <a16:creationId xmlns:a16="http://schemas.microsoft.com/office/drawing/2014/main" id="{66562E3F-7B17-42A9-AF5C-2269D1D1B96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29" r="1329"/>
          <a:stretch>
            <a:fillRect/>
          </a:stretch>
        </p:blipFill>
        <p:spPr/>
      </p:pic>
      <p:sp>
        <p:nvSpPr>
          <p:cNvPr id="473" name="テキスト プレースホルダー 472"/>
          <p:cNvSpPr>
            <a:spLocks noGrp="1"/>
          </p:cNvSpPr>
          <p:nvPr>
            <p:ph type="body" sz="quarter" idx="11"/>
          </p:nvPr>
        </p:nvSpPr>
        <p:spPr/>
        <p:txBody>
          <a:bodyPr/>
          <a:lstStyle/>
          <a:p>
            <a:r>
              <a:rPr kumimoji="1" lang="ja-JP" altLang="en-US" dirty="0">
                <a:solidFill>
                  <a:schemeClr val="accent6">
                    <a:lumMod val="75000"/>
                  </a:schemeClr>
                </a:solidFill>
              </a:rPr>
              <a:t>くぼたクリニック松戸五香</a:t>
            </a:r>
          </a:p>
        </p:txBody>
      </p:sp>
      <p:sp>
        <p:nvSpPr>
          <p:cNvPr id="475" name="テキスト プレースホルダー 474"/>
          <p:cNvSpPr>
            <a:spLocks noGrp="1"/>
          </p:cNvSpPr>
          <p:nvPr>
            <p:ph type="body" sz="quarter" idx="13"/>
          </p:nvPr>
        </p:nvSpPr>
        <p:spPr>
          <a:xfrm>
            <a:off x="1327071" y="360035"/>
            <a:ext cx="2506020" cy="279170"/>
          </a:xfrm>
        </p:spPr>
        <p:txBody>
          <a:bodyPr/>
          <a:lstStyle/>
          <a:p>
            <a:r>
              <a:rPr lang="ja-JP" altLang="en-US" dirty="0">
                <a:solidFill>
                  <a:srgbClr val="FF3399"/>
                </a:solidFill>
              </a:rPr>
              <a:t>令和元年（</a:t>
            </a:r>
            <a:r>
              <a:rPr lang="en-US" altLang="ja-JP" dirty="0">
                <a:solidFill>
                  <a:srgbClr val="FF3399"/>
                </a:solidFill>
              </a:rPr>
              <a:t>2019</a:t>
            </a:r>
            <a:r>
              <a:rPr lang="ja-JP" altLang="en-US" dirty="0">
                <a:solidFill>
                  <a:srgbClr val="FF3399"/>
                </a:solidFill>
              </a:rPr>
              <a:t>）年</a:t>
            </a:r>
            <a:r>
              <a:rPr lang="en-US" altLang="ja-JP" dirty="0">
                <a:solidFill>
                  <a:srgbClr val="FF3399"/>
                </a:solidFill>
              </a:rPr>
              <a:t>5</a:t>
            </a:r>
            <a:r>
              <a:rPr lang="ja-JP" altLang="en-US" dirty="0">
                <a:solidFill>
                  <a:srgbClr val="FF3399"/>
                </a:solidFill>
              </a:rPr>
              <a:t>月</a:t>
            </a:r>
            <a:r>
              <a:rPr lang="en-US" altLang="ja-JP" dirty="0">
                <a:solidFill>
                  <a:srgbClr val="FF3399"/>
                </a:solidFill>
              </a:rPr>
              <a:t>15</a:t>
            </a:r>
            <a:r>
              <a:rPr lang="ja-JP" altLang="en-US" dirty="0">
                <a:solidFill>
                  <a:srgbClr val="FF3399"/>
                </a:solidFill>
              </a:rPr>
              <a:t>日</a:t>
            </a:r>
            <a:endParaRPr kumimoji="1" lang="ja-JP" altLang="en-US" dirty="0">
              <a:solidFill>
                <a:srgbClr val="FF3399"/>
              </a:solidFill>
            </a:endParaRPr>
          </a:p>
        </p:txBody>
      </p:sp>
      <p:sp>
        <p:nvSpPr>
          <p:cNvPr id="477" name="テキスト プレースホルダー 476"/>
          <p:cNvSpPr>
            <a:spLocks noGrp="1"/>
          </p:cNvSpPr>
          <p:nvPr>
            <p:ph type="body" sz="quarter" idx="17"/>
          </p:nvPr>
        </p:nvSpPr>
        <p:spPr>
          <a:xfrm>
            <a:off x="5504341" y="112217"/>
            <a:ext cx="4901403" cy="314290"/>
          </a:xfrm>
        </p:spPr>
        <p:txBody>
          <a:bodyPr/>
          <a:lstStyle/>
          <a:p>
            <a:r>
              <a:rPr kumimoji="0" lang="ja-JP" altLang="en-US" dirty="0">
                <a:solidFill>
                  <a:prstClr val="black"/>
                </a:solidFill>
                <a:latin typeface="Calibri" panose="020F0502020204030204"/>
                <a:ea typeface="游ゴシック" panose="020B0400000000000000" pitchFamily="50" charset="-128"/>
                <a:cs typeface="+mn-cs"/>
              </a:rPr>
              <a:t>　　　　　　　</a:t>
            </a:r>
            <a:r>
              <a:rPr kumimoji="0" lang="ja-JP" altLang="en-US" dirty="0">
                <a:solidFill>
                  <a:srgbClr val="FF3399"/>
                </a:solidFill>
                <a:latin typeface="Calibri" panose="020F0502020204030204"/>
                <a:ea typeface="游ゴシック" panose="020B0400000000000000" pitchFamily="50" charset="-128"/>
                <a:cs typeface="+mn-cs"/>
              </a:rPr>
              <a:t>   朗報★新しい先生が増えました</a:t>
            </a:r>
            <a:r>
              <a:rPr kumimoji="0" lang="en-US" altLang="ja-JP" dirty="0">
                <a:solidFill>
                  <a:srgbClr val="FF3399"/>
                </a:solidFill>
                <a:latin typeface="Calibri" panose="020F0502020204030204"/>
                <a:ea typeface="游ゴシック" panose="020B0400000000000000" pitchFamily="50" charset="-128"/>
                <a:cs typeface="+mn-cs"/>
              </a:rPr>
              <a:t>!!!</a:t>
            </a:r>
            <a:endParaRPr kumimoji="1" lang="en-US" altLang="ja-JP" sz="1350" dirty="0">
              <a:solidFill>
                <a:srgbClr val="FF3399"/>
              </a:solidFill>
            </a:endParaRPr>
          </a:p>
        </p:txBody>
      </p:sp>
      <p:sp>
        <p:nvSpPr>
          <p:cNvPr id="8" name="テキスト プレースホルダー 7">
            <a:extLst>
              <a:ext uri="{FF2B5EF4-FFF2-40B4-BE49-F238E27FC236}">
                <a16:creationId xmlns:a16="http://schemas.microsoft.com/office/drawing/2014/main" id="{021B277B-09BF-47DB-8F62-AE10183DECA8}"/>
              </a:ext>
            </a:extLst>
          </p:cNvPr>
          <p:cNvSpPr>
            <a:spLocks noGrp="1"/>
          </p:cNvSpPr>
          <p:nvPr>
            <p:ph type="body" sz="quarter" idx="19"/>
          </p:nvPr>
        </p:nvSpPr>
        <p:spPr>
          <a:xfrm>
            <a:off x="195748" y="2121672"/>
            <a:ext cx="3586629" cy="1492398"/>
          </a:xfrm>
        </p:spPr>
        <p:txBody>
          <a:bodyPr/>
          <a:lstStyle/>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新しい年号が発表され、今年は令和元年を平和に迎えることが出来ました。当院も</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2017</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11</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月２日開院してから、皆さまからご愛顧を頂き、無事に早１年半年が経ちました。これからもより良いクリニックを目指して、地域に貢献できるようスタッフ一同日々精進してまいりますので、皆様どうぞよろしくお願いいたします。日頃の感謝を込めて皆様のご健康とご多幸をお祈り致すと共に感謝の気持ちをここにお伝えいたします！</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テキスト プレースホルダー 14">
            <a:extLst>
              <a:ext uri="{FF2B5EF4-FFF2-40B4-BE49-F238E27FC236}">
                <a16:creationId xmlns:a16="http://schemas.microsoft.com/office/drawing/2014/main" id="{9E86F130-C763-40AA-9EC8-11795913A0CC}"/>
              </a:ext>
            </a:extLst>
          </p:cNvPr>
          <p:cNvSpPr>
            <a:spLocks noGrp="1"/>
          </p:cNvSpPr>
          <p:nvPr>
            <p:ph type="body" sz="quarter" idx="20"/>
          </p:nvPr>
        </p:nvSpPr>
        <p:spPr>
          <a:xfrm>
            <a:off x="5444741" y="3179878"/>
            <a:ext cx="5165830" cy="222991"/>
          </a:xfrm>
          <a:solidFill>
            <a:srgbClr val="FFFF00"/>
          </a:solidFill>
        </p:spPr>
        <p:txBody>
          <a:bodyPr anchor="ctr"/>
          <a:lstStyle/>
          <a:p>
            <a:pPr algn="ctr"/>
            <a:r>
              <a:rPr kumimoji="1" lang="en-US" altLang="ja-JP" sz="1250" dirty="0">
                <a:solidFill>
                  <a:srgbClr val="FF0000"/>
                </a:solidFill>
              </a:rPr>
              <a:t>※</a:t>
            </a:r>
            <a:r>
              <a:rPr kumimoji="1" lang="ja-JP" altLang="en-US" sz="1250" dirty="0">
                <a:solidFill>
                  <a:srgbClr val="FF0000"/>
                </a:solidFill>
              </a:rPr>
              <a:t>土曜日受付時間／午前</a:t>
            </a:r>
            <a:r>
              <a:rPr kumimoji="1" lang="en-US" altLang="ja-JP" sz="1250" dirty="0">
                <a:solidFill>
                  <a:srgbClr val="FF0000"/>
                </a:solidFill>
              </a:rPr>
              <a:t>8</a:t>
            </a:r>
            <a:r>
              <a:rPr kumimoji="1" lang="ja-JP" altLang="en-US" sz="1250" dirty="0">
                <a:solidFill>
                  <a:srgbClr val="FF0000"/>
                </a:solidFill>
              </a:rPr>
              <a:t>：</a:t>
            </a:r>
            <a:r>
              <a:rPr kumimoji="1" lang="en-US" altLang="ja-JP" sz="1250" dirty="0">
                <a:solidFill>
                  <a:srgbClr val="FF0000"/>
                </a:solidFill>
              </a:rPr>
              <a:t>45</a:t>
            </a:r>
            <a:r>
              <a:rPr kumimoji="1" lang="ja-JP" altLang="en-US" sz="1250" dirty="0">
                <a:solidFill>
                  <a:srgbClr val="FF0000"/>
                </a:solidFill>
              </a:rPr>
              <a:t>～</a:t>
            </a:r>
            <a:r>
              <a:rPr kumimoji="1" lang="en-US" altLang="ja-JP" sz="1250" dirty="0">
                <a:solidFill>
                  <a:srgbClr val="FF0000"/>
                </a:solidFill>
              </a:rPr>
              <a:t>12</a:t>
            </a:r>
            <a:r>
              <a:rPr kumimoji="1" lang="ja-JP" altLang="en-US" sz="1250" dirty="0">
                <a:solidFill>
                  <a:srgbClr val="FF0000"/>
                </a:solidFill>
              </a:rPr>
              <a:t>：</a:t>
            </a:r>
            <a:r>
              <a:rPr kumimoji="1" lang="en-US" altLang="ja-JP" sz="1250" dirty="0">
                <a:solidFill>
                  <a:srgbClr val="FF0000"/>
                </a:solidFill>
              </a:rPr>
              <a:t>30</a:t>
            </a:r>
            <a:r>
              <a:rPr lang="ja-JP" altLang="en-US" sz="1250" dirty="0">
                <a:solidFill>
                  <a:srgbClr val="FF0000"/>
                </a:solidFill>
              </a:rPr>
              <a:t>・</a:t>
            </a:r>
            <a:r>
              <a:rPr kumimoji="1" lang="ja-JP" altLang="en-US" sz="1250" dirty="0">
                <a:solidFill>
                  <a:srgbClr val="FF0000"/>
                </a:solidFill>
              </a:rPr>
              <a:t>午後</a:t>
            </a:r>
            <a:r>
              <a:rPr kumimoji="1" lang="en-US" altLang="ja-JP" sz="1250" dirty="0">
                <a:solidFill>
                  <a:srgbClr val="FF0000"/>
                </a:solidFill>
              </a:rPr>
              <a:t>14</a:t>
            </a:r>
            <a:r>
              <a:rPr kumimoji="1" lang="ja-JP" altLang="en-US" sz="1250" dirty="0">
                <a:solidFill>
                  <a:srgbClr val="FF0000"/>
                </a:solidFill>
              </a:rPr>
              <a:t>：</a:t>
            </a:r>
            <a:r>
              <a:rPr kumimoji="1" lang="en-US" altLang="ja-JP" sz="1250" dirty="0">
                <a:solidFill>
                  <a:srgbClr val="FF0000"/>
                </a:solidFill>
              </a:rPr>
              <a:t>00</a:t>
            </a:r>
            <a:r>
              <a:rPr kumimoji="1" lang="ja-JP" altLang="en-US" sz="1250" dirty="0">
                <a:solidFill>
                  <a:srgbClr val="FF0000"/>
                </a:solidFill>
              </a:rPr>
              <a:t>～</a:t>
            </a:r>
            <a:r>
              <a:rPr kumimoji="1" lang="en-US" altLang="ja-JP" sz="1250" dirty="0">
                <a:solidFill>
                  <a:srgbClr val="FF0000"/>
                </a:solidFill>
              </a:rPr>
              <a:t>15</a:t>
            </a:r>
            <a:r>
              <a:rPr kumimoji="1" lang="ja-JP" altLang="en-US" sz="1250" dirty="0">
                <a:solidFill>
                  <a:srgbClr val="FF0000"/>
                </a:solidFill>
              </a:rPr>
              <a:t>：</a:t>
            </a:r>
            <a:r>
              <a:rPr kumimoji="1" lang="en-US" altLang="ja-JP" sz="1250" dirty="0">
                <a:solidFill>
                  <a:srgbClr val="FF0000"/>
                </a:solidFill>
              </a:rPr>
              <a:t>30</a:t>
            </a:r>
            <a:endParaRPr kumimoji="1" lang="ja-JP" altLang="en-US" sz="1250" dirty="0">
              <a:solidFill>
                <a:srgbClr val="FF0000"/>
              </a:solidFill>
            </a:endParaRPr>
          </a:p>
        </p:txBody>
      </p:sp>
      <p:sp>
        <p:nvSpPr>
          <p:cNvPr id="22" name="テキスト プレースホルダー 21">
            <a:extLst>
              <a:ext uri="{FF2B5EF4-FFF2-40B4-BE49-F238E27FC236}">
                <a16:creationId xmlns:a16="http://schemas.microsoft.com/office/drawing/2014/main" id="{20BB39FD-82A9-4F2A-968D-143C453E8A67}"/>
              </a:ext>
            </a:extLst>
          </p:cNvPr>
          <p:cNvSpPr>
            <a:spLocks noGrp="1"/>
          </p:cNvSpPr>
          <p:nvPr>
            <p:ph type="body" sz="quarter" idx="25"/>
          </p:nvPr>
        </p:nvSpPr>
        <p:spPr>
          <a:xfrm>
            <a:off x="5430077" y="3478432"/>
            <a:ext cx="3617265" cy="247040"/>
          </a:xfrm>
          <a:solidFill>
            <a:srgbClr val="FF3399"/>
          </a:solidFill>
        </p:spPr>
        <p:txBody>
          <a:bodyPr anchor="ctr"/>
          <a:lstStyle/>
          <a:p>
            <a:pPr algn="ctr"/>
            <a:r>
              <a:rPr lang="ja-JP" altLang="en-US" u="sng" dirty="0">
                <a:solidFill>
                  <a:schemeClr val="bg1"/>
                </a:solidFill>
                <a:effectLst>
                  <a:outerShdw blurRad="50800" dist="38100" dir="5400000" algn="t"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院長一押し</a:t>
            </a:r>
            <a:r>
              <a:rPr lang="en-US" altLang="ja-JP" u="sng" dirty="0">
                <a:solidFill>
                  <a:schemeClr val="bg1"/>
                </a:solidFill>
                <a:effectLst>
                  <a:outerShdw blurRad="50800" dist="38100" dir="5400000" algn="t"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a:t>
            </a:r>
            <a:r>
              <a:rPr lang="ja-JP" altLang="en-US" u="sng" dirty="0">
                <a:solidFill>
                  <a:schemeClr val="bg1"/>
                </a:solidFill>
                <a:effectLst>
                  <a:outerShdw blurRad="50800" dist="38100" dir="5400000" algn="t" rotWithShape="0">
                    <a:prstClr val="black">
                      <a:alpha val="40000"/>
                    </a:prstClr>
                  </a:outerShdw>
                </a:effectLst>
                <a:latin typeface="UD デジタル 教科書体 NK-B" panose="02020700000000000000" pitchFamily="18" charset="-128"/>
                <a:ea typeface="UD デジタル 教科書体 NK-B" panose="02020700000000000000" pitchFamily="18" charset="-128"/>
              </a:rPr>
              <a:t>　ラインナップ商品　★</a:t>
            </a:r>
            <a:endParaRPr kumimoji="1" lang="ja-JP" altLang="en-US" u="sng" dirty="0">
              <a:solidFill>
                <a:schemeClr val="bg1"/>
              </a:solidFill>
              <a:effectLst>
                <a:outerShdw blurRad="50800" dist="38100" dir="5400000" algn="t" rotWithShape="0">
                  <a:prstClr val="black">
                    <a:alpha val="40000"/>
                  </a:prstClr>
                </a:outerShdw>
              </a:effectLst>
              <a:latin typeface="UD デジタル 教科書体 NK-B" panose="02020700000000000000" pitchFamily="18" charset="-128"/>
              <a:ea typeface="UD デジタル 教科書体 NK-B" panose="02020700000000000000" pitchFamily="18" charset="-128"/>
            </a:endParaRPr>
          </a:p>
        </p:txBody>
      </p:sp>
      <p:sp>
        <p:nvSpPr>
          <p:cNvPr id="11" name="テキスト プレースホルダー 10">
            <a:extLst>
              <a:ext uri="{FF2B5EF4-FFF2-40B4-BE49-F238E27FC236}">
                <a16:creationId xmlns:a16="http://schemas.microsoft.com/office/drawing/2014/main" id="{0C7C2DB3-65B0-4761-A2EF-AC59733910C0}"/>
              </a:ext>
            </a:extLst>
          </p:cNvPr>
          <p:cNvSpPr>
            <a:spLocks noGrp="1"/>
          </p:cNvSpPr>
          <p:nvPr>
            <p:ph type="body" sz="quarter" idx="27"/>
          </p:nvPr>
        </p:nvSpPr>
        <p:spPr>
          <a:xfrm>
            <a:off x="5439696" y="3780638"/>
            <a:ext cx="3626790" cy="1069883"/>
          </a:xfrm>
        </p:spPr>
        <p:txBody>
          <a:bodyPr>
            <a:normAutofit/>
          </a:bodyPr>
          <a:lstStyle/>
          <a:p>
            <a:r>
              <a:rPr lang="ja-JP" altLang="en-US" dirty="0"/>
              <a:t>　</a:t>
            </a:r>
            <a:r>
              <a:rPr lang="en-US" altLang="ja-JP" sz="1200" dirty="0" err="1">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OleaVita</a:t>
            </a:r>
            <a:r>
              <a:rPr lang="en-US" altLang="ja-JP"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 PRO</a:t>
            </a:r>
            <a:r>
              <a:rPr lang="ja-JP" altLang="en-US"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／オレアビータプロ　　</a:t>
            </a:r>
            <a:r>
              <a:rPr lang="ja-JP" altLang="en-US" sz="1200" dirty="0">
                <a:solidFill>
                  <a:srgbClr val="0070C0"/>
                </a:solidFill>
                <a:latin typeface="UD デジタル 教科書体 NK-B" panose="02020700000000000000" pitchFamily="18" charset="-128"/>
                <a:ea typeface="UD デジタル 教科書体 NK-B" panose="02020700000000000000" pitchFamily="18" charset="-128"/>
              </a:rPr>
              <a:t>　</a:t>
            </a:r>
            <a:r>
              <a:rPr lang="ja-JP" altLang="en-US" sz="1200" dirty="0">
                <a:latin typeface="UD デジタル 教科書体 NK-B" panose="02020700000000000000" pitchFamily="18" charset="-128"/>
                <a:ea typeface="UD デジタル 教科書体 NK-B" panose="02020700000000000000" pitchFamily="18" charset="-128"/>
              </a:rPr>
              <a:t>　　　　   　　ミトコンドリア増殖・活性化によるアンチエイジング、運動能力向上、抗疲労、体重・脂肪減少、脳改善機能、インシュリン分泌促進による血糖値低下作用などの効果が期待できる。　　　　　　</a:t>
            </a:r>
            <a:r>
              <a:rPr lang="ja-JP" altLang="en-US" dirty="0"/>
              <a:t>　　　　　　　　　　</a:t>
            </a:r>
            <a:endParaRPr kumimoji="1" lang="ja-JP" altLang="en-US" dirty="0"/>
          </a:p>
        </p:txBody>
      </p:sp>
      <p:sp>
        <p:nvSpPr>
          <p:cNvPr id="474" name="テキスト プレースホルダー 473"/>
          <p:cNvSpPr>
            <a:spLocks noGrp="1"/>
          </p:cNvSpPr>
          <p:nvPr>
            <p:ph type="body" sz="quarter" idx="12"/>
          </p:nvPr>
        </p:nvSpPr>
        <p:spPr/>
        <p:txBody>
          <a:bodyPr/>
          <a:lstStyle/>
          <a:p>
            <a:r>
              <a:rPr kumimoji="1" lang="ja-JP" altLang="en-US" dirty="0" err="1">
                <a:solidFill>
                  <a:srgbClr val="FF3399"/>
                </a:solidFill>
              </a:rPr>
              <a:t>くぼ</a:t>
            </a:r>
            <a:r>
              <a:rPr kumimoji="1" lang="ja-JP" altLang="en-US" dirty="0">
                <a:solidFill>
                  <a:srgbClr val="FF3399"/>
                </a:solidFill>
              </a:rPr>
              <a:t>クリだより</a:t>
            </a:r>
          </a:p>
        </p:txBody>
      </p:sp>
      <p:sp>
        <p:nvSpPr>
          <p:cNvPr id="476" name="テキスト プレースホルダー 475"/>
          <p:cNvSpPr>
            <a:spLocks noGrp="1"/>
          </p:cNvSpPr>
          <p:nvPr>
            <p:ph type="body" sz="quarter" idx="16"/>
          </p:nvPr>
        </p:nvSpPr>
        <p:spPr/>
        <p:txBody>
          <a:bodyPr/>
          <a:lstStyle/>
          <a:p>
            <a:r>
              <a:rPr kumimoji="1" lang="ja-JP" altLang="en-US" dirty="0">
                <a:solidFill>
                  <a:srgbClr val="FF3399"/>
                </a:solidFill>
              </a:rPr>
              <a:t>第</a:t>
            </a:r>
            <a:r>
              <a:rPr kumimoji="1" lang="en-US" altLang="ja-JP" dirty="0">
                <a:solidFill>
                  <a:srgbClr val="FF3399"/>
                </a:solidFill>
              </a:rPr>
              <a:t>05</a:t>
            </a:r>
            <a:r>
              <a:rPr kumimoji="1" lang="ja-JP" altLang="en-US" dirty="0">
                <a:solidFill>
                  <a:srgbClr val="FF3399"/>
                </a:solidFill>
              </a:rPr>
              <a:t>号</a:t>
            </a:r>
          </a:p>
        </p:txBody>
      </p:sp>
      <p:sp>
        <p:nvSpPr>
          <p:cNvPr id="353" name="Rectangle 178"/>
          <p:cNvSpPr>
            <a:spLocks noChangeArrowheads="1"/>
          </p:cNvSpPr>
          <p:nvPr/>
        </p:nvSpPr>
        <p:spPr bwMode="auto">
          <a:xfrm>
            <a:off x="207258" y="1699554"/>
            <a:ext cx="4859638" cy="284103"/>
          </a:xfrm>
          <a:prstGeom prst="rect">
            <a:avLst/>
          </a:prstGeom>
          <a:solidFill>
            <a:srgbClr val="FFFFFF"/>
          </a:solidFill>
          <a:ln w="9525">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r>
              <a:rPr lang="ja-JP" altLang="en-US" sz="1400" b="1" dirty="0"/>
              <a:t>　　　　　</a:t>
            </a:r>
            <a:r>
              <a:rPr lang="ja-JP" altLang="en-US" sz="1400" b="1" dirty="0">
                <a:solidFill>
                  <a:srgbClr val="FF3399"/>
                </a:solidFill>
              </a:rPr>
              <a:t>祝★新年号／令和（</a:t>
            </a:r>
            <a:r>
              <a:rPr lang="en-US" altLang="ja-JP" sz="1400" b="1" dirty="0">
                <a:solidFill>
                  <a:srgbClr val="FF3399"/>
                </a:solidFill>
              </a:rPr>
              <a:t>2019</a:t>
            </a:r>
            <a:r>
              <a:rPr lang="ja-JP" altLang="en-US" sz="1400" b="1" dirty="0">
                <a:solidFill>
                  <a:srgbClr val="FF3399"/>
                </a:solidFill>
              </a:rPr>
              <a:t>年</a:t>
            </a:r>
            <a:r>
              <a:rPr lang="en-US" altLang="ja-JP" sz="1400" b="1" dirty="0">
                <a:solidFill>
                  <a:srgbClr val="FF3399"/>
                </a:solidFill>
              </a:rPr>
              <a:t>5</a:t>
            </a:r>
            <a:r>
              <a:rPr lang="ja-JP" altLang="en-US" sz="1400" b="1" dirty="0">
                <a:solidFill>
                  <a:srgbClr val="FF3399"/>
                </a:solidFill>
              </a:rPr>
              <a:t>月</a:t>
            </a:r>
            <a:r>
              <a:rPr lang="en-US" altLang="ja-JP" sz="1400" b="1" dirty="0">
                <a:solidFill>
                  <a:srgbClr val="FF3399"/>
                </a:solidFill>
              </a:rPr>
              <a:t>1</a:t>
            </a:r>
            <a:r>
              <a:rPr lang="ja-JP" altLang="en-US" sz="1400" b="1" dirty="0">
                <a:solidFill>
                  <a:srgbClr val="FF3399"/>
                </a:solidFill>
              </a:rPr>
              <a:t>日～）発表</a:t>
            </a:r>
            <a:r>
              <a:rPr lang="en-US" altLang="ja-JP" sz="1400" b="1" dirty="0">
                <a:solidFill>
                  <a:srgbClr val="FF3399"/>
                </a:solidFill>
              </a:rPr>
              <a:t>!!!</a:t>
            </a:r>
            <a:r>
              <a:rPr lang="ja-JP" altLang="en-US" sz="1400" b="1" dirty="0">
                <a:solidFill>
                  <a:srgbClr val="FF3399"/>
                </a:solidFill>
              </a:rPr>
              <a:t>　</a:t>
            </a:r>
          </a:p>
        </p:txBody>
      </p:sp>
      <p:sp>
        <p:nvSpPr>
          <p:cNvPr id="72" name="テキスト プレースホルダー 476">
            <a:extLst>
              <a:ext uri="{FF2B5EF4-FFF2-40B4-BE49-F238E27FC236}">
                <a16:creationId xmlns:a16="http://schemas.microsoft.com/office/drawing/2014/main" id="{64D52BCA-371A-4D55-B2D3-45CE85FD8349}"/>
              </a:ext>
            </a:extLst>
          </p:cNvPr>
          <p:cNvSpPr txBox="1">
            <a:spLocks/>
          </p:cNvSpPr>
          <p:nvPr/>
        </p:nvSpPr>
        <p:spPr>
          <a:xfrm>
            <a:off x="246462" y="1756900"/>
            <a:ext cx="4901403" cy="314290"/>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400" b="1" kern="120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350" dirty="0"/>
              <a:t> </a:t>
            </a:r>
            <a:endParaRPr lang="en-US" altLang="ja-JP" sz="1350" dirty="0"/>
          </a:p>
        </p:txBody>
      </p:sp>
      <p:sp>
        <p:nvSpPr>
          <p:cNvPr id="96" name="テキスト プレースホルダー 7">
            <a:extLst>
              <a:ext uri="{FF2B5EF4-FFF2-40B4-BE49-F238E27FC236}">
                <a16:creationId xmlns:a16="http://schemas.microsoft.com/office/drawing/2014/main" id="{43DAFCF3-4618-4F56-AA82-F7483A23C686}"/>
              </a:ext>
            </a:extLst>
          </p:cNvPr>
          <p:cNvSpPr txBox="1">
            <a:spLocks/>
          </p:cNvSpPr>
          <p:nvPr/>
        </p:nvSpPr>
        <p:spPr>
          <a:xfrm>
            <a:off x="6917205" y="423921"/>
            <a:ext cx="3744262" cy="1793589"/>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2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月末まで千葉西総合病院で勤務されていた泌尿器科専門医の太田先生が、第</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5</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木曜日の午後（</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5/16</a:t>
            </a:r>
            <a:r>
              <a:rPr lang="ja-JP" altLang="en-US">
                <a:solidFill>
                  <a:schemeClr val="tx1"/>
                </a:solidFill>
                <a:latin typeface="UD デジタル 教科書体 NK-R" panose="02020400000000000000" pitchFamily="18" charset="-128"/>
                <a:ea typeface="UD デジタル 教科書体 NK-R" panose="02020400000000000000" pitchFamily="18" charset="-128"/>
              </a:rPr>
              <a:t>～）より</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当院で勤務して頂くことになりました。事前予約も承っておりますので、ご希望の方は受付までお申し付けください。勤務表は下記の通りです。　　　　　　　　　　　</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0" name="Rectangle 177">
            <a:extLst>
              <a:ext uri="{FF2B5EF4-FFF2-40B4-BE49-F238E27FC236}">
                <a16:creationId xmlns:a16="http://schemas.microsoft.com/office/drawing/2014/main" id="{1B7CABAA-2541-427F-A7C7-6B138963F5FF}"/>
              </a:ext>
            </a:extLst>
          </p:cNvPr>
          <p:cNvSpPr>
            <a:spLocks noChangeArrowheads="1"/>
          </p:cNvSpPr>
          <p:nvPr/>
        </p:nvSpPr>
        <p:spPr bwMode="auto">
          <a:xfrm>
            <a:off x="288002" y="3658233"/>
            <a:ext cx="4859862" cy="325363"/>
          </a:xfrm>
          <a:prstGeom prst="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01" name="Rectangle 178">
            <a:extLst>
              <a:ext uri="{FF2B5EF4-FFF2-40B4-BE49-F238E27FC236}">
                <a16:creationId xmlns:a16="http://schemas.microsoft.com/office/drawing/2014/main" id="{0E3CBF1A-9F93-48A4-98B2-2EA9E326E535}"/>
              </a:ext>
            </a:extLst>
          </p:cNvPr>
          <p:cNvSpPr>
            <a:spLocks noChangeArrowheads="1"/>
          </p:cNvSpPr>
          <p:nvPr/>
        </p:nvSpPr>
        <p:spPr bwMode="auto">
          <a:xfrm>
            <a:off x="240670" y="3637155"/>
            <a:ext cx="4839329" cy="284103"/>
          </a:xfrm>
          <a:prstGeom prst="rect">
            <a:avLst/>
          </a:prstGeom>
          <a:solidFill>
            <a:srgbClr val="FFFFFF"/>
          </a:solidFill>
          <a:ln w="9525">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r>
              <a:rPr lang="ja-JP" altLang="en-US" sz="1400" b="1" dirty="0"/>
              <a:t>　　　</a:t>
            </a:r>
            <a:r>
              <a:rPr lang="ja-JP" altLang="en-US" sz="1400" b="1" dirty="0">
                <a:solidFill>
                  <a:schemeClr val="accent6">
                    <a:lumMod val="50000"/>
                  </a:schemeClr>
                </a:solidFill>
              </a:rPr>
              <a:t>  </a:t>
            </a:r>
            <a:r>
              <a:rPr lang="ja-JP" altLang="en-US" sz="1400" b="1" dirty="0">
                <a:solidFill>
                  <a:srgbClr val="FF3399"/>
                </a:solidFill>
              </a:rPr>
              <a:t>待望の</a:t>
            </a:r>
            <a:r>
              <a:rPr lang="en-US" altLang="ja-JP" sz="1400" b="1" dirty="0">
                <a:solidFill>
                  <a:srgbClr val="FF3399"/>
                </a:solidFill>
              </a:rPr>
              <a:t>???</a:t>
            </a:r>
            <a:r>
              <a:rPr lang="ja-JP" altLang="en-US" sz="1400" b="1" dirty="0">
                <a:solidFill>
                  <a:srgbClr val="FF3399"/>
                </a:solidFill>
              </a:rPr>
              <a:t>　院長がＴＶデビュー</a:t>
            </a:r>
            <a:r>
              <a:rPr lang="en-US" altLang="ja-JP" sz="1400" b="1" dirty="0">
                <a:solidFill>
                  <a:srgbClr val="FF3399"/>
                </a:solidFill>
              </a:rPr>
              <a:t>???</a:t>
            </a:r>
            <a:r>
              <a:rPr lang="ja-JP" altLang="en-US" sz="1400" b="1" dirty="0">
                <a:solidFill>
                  <a:srgbClr val="FF3399"/>
                </a:solidFill>
              </a:rPr>
              <a:t>　</a:t>
            </a:r>
          </a:p>
        </p:txBody>
      </p:sp>
      <p:pic>
        <p:nvPicPr>
          <p:cNvPr id="31" name="Picture 12" descr="é¢é£ç»å">
            <a:extLst>
              <a:ext uri="{FF2B5EF4-FFF2-40B4-BE49-F238E27FC236}">
                <a16:creationId xmlns:a16="http://schemas.microsoft.com/office/drawing/2014/main" id="{7A05EA7B-3283-4718-8047-4B6DA2255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398" y="2128535"/>
            <a:ext cx="1470741" cy="14707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é¢é£ç»å">
            <a:extLst>
              <a:ext uri="{FF2B5EF4-FFF2-40B4-BE49-F238E27FC236}">
                <a16:creationId xmlns:a16="http://schemas.microsoft.com/office/drawing/2014/main" id="{914485A7-E753-45D2-865C-B5387E0C1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95" y="3503741"/>
            <a:ext cx="666831" cy="831315"/>
          </a:xfrm>
          <a:prstGeom prst="rect">
            <a:avLst/>
          </a:prstGeom>
          <a:noFill/>
          <a:extLst>
            <a:ext uri="{909E8E84-426E-40DD-AFC4-6F175D3DCCD1}">
              <a14:hiddenFill xmlns:a14="http://schemas.microsoft.com/office/drawing/2010/main">
                <a:solidFill>
                  <a:srgbClr val="FFFFFF"/>
                </a:solidFill>
              </a14:hiddenFill>
            </a:ext>
          </a:extLst>
        </p:spPr>
      </p:pic>
      <p:pic>
        <p:nvPicPr>
          <p:cNvPr id="449" name="Picture 16" descr="ãä»¤å ã¤ã©ã¹ã ç¡æãã®ç»åæ¤ç´¢çµæ">
            <a:extLst>
              <a:ext uri="{FF2B5EF4-FFF2-40B4-BE49-F238E27FC236}">
                <a16:creationId xmlns:a16="http://schemas.microsoft.com/office/drawing/2014/main" id="{E1ADBBFE-18E6-4EDD-846A-8B7024ED5D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38" y="1298675"/>
            <a:ext cx="1019620" cy="1035052"/>
          </a:xfrm>
          <a:prstGeom prst="rect">
            <a:avLst/>
          </a:prstGeom>
          <a:noFill/>
          <a:extLst>
            <a:ext uri="{909E8E84-426E-40DD-AFC4-6F175D3DCCD1}">
              <a14:hiddenFill xmlns:a14="http://schemas.microsoft.com/office/drawing/2010/main">
                <a:solidFill>
                  <a:srgbClr val="FFFFFF"/>
                </a:solidFill>
              </a14:hiddenFill>
            </a:ext>
          </a:extLst>
        </p:spPr>
      </p:pic>
      <p:cxnSp>
        <p:nvCxnSpPr>
          <p:cNvPr id="452" name="直線コネクタ 451">
            <a:extLst>
              <a:ext uri="{FF2B5EF4-FFF2-40B4-BE49-F238E27FC236}">
                <a16:creationId xmlns:a16="http://schemas.microsoft.com/office/drawing/2014/main" id="{D23CBADC-CB16-4B93-A6B2-5AC105B831CC}"/>
              </a:ext>
            </a:extLst>
          </p:cNvPr>
          <p:cNvCxnSpPr>
            <a:cxnSpLocks/>
          </p:cNvCxnSpPr>
          <p:nvPr/>
        </p:nvCxnSpPr>
        <p:spPr>
          <a:xfrm>
            <a:off x="5442604" y="3445540"/>
            <a:ext cx="5170103" cy="7533"/>
          </a:xfrm>
          <a:prstGeom prst="line">
            <a:avLst/>
          </a:prstGeom>
        </p:spPr>
        <p:style>
          <a:lnRef idx="3">
            <a:schemeClr val="accent3"/>
          </a:lnRef>
          <a:fillRef idx="0">
            <a:schemeClr val="accent3"/>
          </a:fillRef>
          <a:effectRef idx="2">
            <a:schemeClr val="accent3"/>
          </a:effectRef>
          <a:fontRef idx="minor">
            <a:schemeClr val="tx1"/>
          </a:fontRef>
        </p:style>
      </p:cxnSp>
      <p:sp>
        <p:nvSpPr>
          <p:cNvPr id="119" name="テキスト プレースホルダー 7">
            <a:extLst>
              <a:ext uri="{FF2B5EF4-FFF2-40B4-BE49-F238E27FC236}">
                <a16:creationId xmlns:a16="http://schemas.microsoft.com/office/drawing/2014/main" id="{59DA63ED-6657-4E8C-8B3D-A56D2F1C78F7}"/>
              </a:ext>
            </a:extLst>
          </p:cNvPr>
          <p:cNvSpPr txBox="1">
            <a:spLocks/>
          </p:cNvSpPr>
          <p:nvPr/>
        </p:nvSpPr>
        <p:spPr>
          <a:xfrm>
            <a:off x="752561" y="4029073"/>
            <a:ext cx="4395303" cy="406999"/>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2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診察をお待ち頂いている間に院内で放送しておりますペイシエントＴＶでは、院長自ら分かりやすく泌尿器のお話や商品の説明をして</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0" name="テキスト プレースホルダー 7">
            <a:extLst>
              <a:ext uri="{FF2B5EF4-FFF2-40B4-BE49-F238E27FC236}">
                <a16:creationId xmlns:a16="http://schemas.microsoft.com/office/drawing/2014/main" id="{C142A0EB-3A57-4C81-A8AC-5F9B432FEECC}"/>
              </a:ext>
            </a:extLst>
          </p:cNvPr>
          <p:cNvSpPr txBox="1">
            <a:spLocks/>
          </p:cNvSpPr>
          <p:nvPr/>
        </p:nvSpPr>
        <p:spPr>
          <a:xfrm>
            <a:off x="198019" y="4357795"/>
            <a:ext cx="4929825" cy="1990856"/>
          </a:xfrm>
          <a:prstGeom prst="rect">
            <a:avLst/>
          </a:prstGeom>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2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おりますが、</a:t>
            </a:r>
            <a:r>
              <a:rPr lang="ja-JP" altLang="en-US" dirty="0" err="1">
                <a:solidFill>
                  <a:schemeClr val="tx1"/>
                </a:solidFill>
                <a:latin typeface="UD デジタル 教科書体 NK-R" panose="02020400000000000000" pitchFamily="18" charset="-128"/>
                <a:ea typeface="UD デジタル 教科書体 NK-R" panose="02020400000000000000" pitchFamily="18" charset="-128"/>
              </a:rPr>
              <a:t>ユ－チュ－ブ</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でも院内についてのご案内を見ることが出来るようになりました。ご興味のある方は、是非、スマホやＰＣでご覧くださいね。</a:t>
            </a:r>
            <a:endParaRPr lang="en-US" altLang="ja-JP" sz="5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なーんだ、</a:t>
            </a:r>
            <a:r>
              <a:rPr lang="ja-JP" altLang="en-US" dirty="0" err="1">
                <a:solidFill>
                  <a:schemeClr val="tx1"/>
                </a:solidFill>
                <a:latin typeface="UD デジタル 教科書体 NK-R" panose="02020400000000000000" pitchFamily="18" charset="-128"/>
                <a:ea typeface="UD デジタル 教科書体 NK-R" panose="02020400000000000000" pitchFamily="18" charset="-128"/>
              </a:rPr>
              <a:t>ユ－チュ－ブデビュー</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か、と思われた方、</a:t>
            </a:r>
            <a:r>
              <a:rPr lang="ja-JP" altLang="en-US" dirty="0" err="1">
                <a:solidFill>
                  <a:schemeClr val="tx1"/>
                </a:solidFill>
                <a:latin typeface="UD デジタル 教科書体 NK-R" panose="02020400000000000000" pitchFamily="18" charset="-128"/>
                <a:ea typeface="UD デジタル 教科書体 NK-R" panose="02020400000000000000" pitchFamily="18" charset="-128"/>
              </a:rPr>
              <a:t>いえいえ</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実はそれだけではなく、千葉テレビにて絶賛報道中の、燃える男 中畑清の１・２・３絶好調をご覧になった方はいらっしゃるでしょうか？（毎週土曜 </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22:15</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22:30</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／水曜 </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12:30</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12:45(</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再</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先取り報告のため、放送予定はまだ未定ですが、院長ついにこの番組に出演が決まりました。詳細は、決定次第ご報告致します。仕事にライザップにご家族や患者様への愛情にいつも燃えている院長先生らしい番組です。放送を楽しみにしてお待ちくださいね</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a:t>
            </a:r>
          </a:p>
        </p:txBody>
      </p:sp>
      <p:pic>
        <p:nvPicPr>
          <p:cNvPr id="456" name="図 455">
            <a:extLst>
              <a:ext uri="{FF2B5EF4-FFF2-40B4-BE49-F238E27FC236}">
                <a16:creationId xmlns:a16="http://schemas.microsoft.com/office/drawing/2014/main" id="{C85E68A0-DCA1-44CC-8D84-395533113F25}"/>
              </a:ext>
            </a:extLst>
          </p:cNvPr>
          <p:cNvPicPr>
            <a:picLocks noChangeAspect="1"/>
          </p:cNvPicPr>
          <p:nvPr/>
        </p:nvPicPr>
        <p:blipFill rotWithShape="1">
          <a:blip r:embed="rId6"/>
          <a:srcRect l="22549" t="34922" r="40895" b="37859"/>
          <a:stretch/>
        </p:blipFill>
        <p:spPr>
          <a:xfrm>
            <a:off x="-39756" y="6115048"/>
            <a:ext cx="3586629" cy="1456681"/>
          </a:xfrm>
          <a:prstGeom prst="rect">
            <a:avLst/>
          </a:prstGeom>
        </p:spPr>
      </p:pic>
      <p:sp>
        <p:nvSpPr>
          <p:cNvPr id="126" name="テキスト プレースホルダー 21">
            <a:extLst>
              <a:ext uri="{FF2B5EF4-FFF2-40B4-BE49-F238E27FC236}">
                <a16:creationId xmlns:a16="http://schemas.microsoft.com/office/drawing/2014/main" id="{6FE146D1-033D-4733-B511-154D0A6CC411}"/>
              </a:ext>
            </a:extLst>
          </p:cNvPr>
          <p:cNvSpPr txBox="1">
            <a:spLocks/>
          </p:cNvSpPr>
          <p:nvPr/>
        </p:nvSpPr>
        <p:spPr>
          <a:xfrm>
            <a:off x="6689587" y="1321655"/>
            <a:ext cx="3906195" cy="235113"/>
          </a:xfrm>
          <a:prstGeom prst="rect">
            <a:avLst/>
          </a:prstGeom>
          <a:solidFill>
            <a:schemeClr val="accent1">
              <a:lumMod val="20000"/>
              <a:lumOff val="80000"/>
            </a:schemeClr>
          </a:solidFill>
        </p:spPr>
        <p:txBody>
          <a:bodyPr vert="horz" lIns="91440" tIns="45720" rIns="91440" bIns="45720" rtlCol="0">
            <a:noAutofit/>
          </a:bodyPr>
          <a:lstStyle>
            <a:lvl1pPr marL="0" indent="0" algn="l" defTabSz="1007943" rtl="0" eaLnBrk="1" latinLnBrk="0" hangingPunct="1">
              <a:lnSpc>
                <a:spcPct val="90000"/>
              </a:lnSpc>
              <a:spcBef>
                <a:spcPts val="1102"/>
              </a:spcBef>
              <a:buFont typeface="Arial" panose="020B0604020202020204" pitchFamily="34" charset="0"/>
              <a:buNone/>
              <a:defRPr kumimoji="1" sz="14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ctr"/>
            <a:r>
              <a:rPr lang="ja-JP" altLang="en-US" sz="1100" dirty="0">
                <a:latin typeface="+mj-ea"/>
                <a:ea typeface="+mj-ea"/>
              </a:rPr>
              <a:t>泌尿器科：</a:t>
            </a:r>
            <a:r>
              <a:rPr lang="ja-JP" altLang="en-US" sz="1200" dirty="0">
                <a:latin typeface="+mj-ea"/>
                <a:ea typeface="+mj-ea"/>
              </a:rPr>
              <a:t>太田Ｄｒ</a:t>
            </a:r>
            <a:r>
              <a:rPr lang="ja-JP" altLang="en-US" sz="1050" dirty="0">
                <a:latin typeface="+mj-ea"/>
                <a:ea typeface="+mj-ea"/>
              </a:rPr>
              <a:t>　</a:t>
            </a:r>
            <a:r>
              <a:rPr lang="ja-JP" altLang="en-US" sz="1100" dirty="0">
                <a:latin typeface="+mj-ea"/>
                <a:ea typeface="+mj-ea"/>
              </a:rPr>
              <a:t>第</a:t>
            </a:r>
            <a:r>
              <a:rPr lang="en-US" altLang="ja-JP" sz="1100" dirty="0">
                <a:latin typeface="+mj-ea"/>
                <a:ea typeface="+mj-ea"/>
              </a:rPr>
              <a:t>1</a:t>
            </a:r>
            <a:r>
              <a:rPr lang="ja-JP" altLang="en-US" sz="1100" dirty="0">
                <a:latin typeface="+mj-ea"/>
                <a:ea typeface="+mj-ea"/>
              </a:rPr>
              <a:t>・</a:t>
            </a:r>
            <a:r>
              <a:rPr lang="en-US" altLang="ja-JP" sz="1100" dirty="0">
                <a:latin typeface="+mj-ea"/>
                <a:ea typeface="+mj-ea"/>
              </a:rPr>
              <a:t>3</a:t>
            </a:r>
            <a:r>
              <a:rPr lang="ja-JP" altLang="en-US" sz="1100" dirty="0">
                <a:latin typeface="+mj-ea"/>
                <a:ea typeface="+mj-ea"/>
              </a:rPr>
              <a:t>・</a:t>
            </a:r>
            <a:r>
              <a:rPr lang="en-US" altLang="ja-JP" sz="1100" dirty="0">
                <a:latin typeface="+mj-ea"/>
                <a:ea typeface="+mj-ea"/>
              </a:rPr>
              <a:t>5</a:t>
            </a:r>
            <a:r>
              <a:rPr lang="ja-JP" altLang="en-US" sz="1100" dirty="0">
                <a:latin typeface="+mj-ea"/>
                <a:ea typeface="+mj-ea"/>
              </a:rPr>
              <a:t>週　木曜日午後（</a:t>
            </a:r>
            <a:r>
              <a:rPr lang="en-US" altLang="ja-JP" sz="1100" dirty="0">
                <a:latin typeface="+mj-ea"/>
                <a:ea typeface="+mj-ea"/>
              </a:rPr>
              <a:t>5/16</a:t>
            </a:r>
            <a:r>
              <a:rPr lang="ja-JP" altLang="en-US" sz="1100" dirty="0">
                <a:latin typeface="+mj-ea"/>
                <a:ea typeface="+mj-ea"/>
              </a:rPr>
              <a:t>～）</a:t>
            </a:r>
          </a:p>
        </p:txBody>
      </p:sp>
      <p:pic>
        <p:nvPicPr>
          <p:cNvPr id="130" name="図 129">
            <a:extLst>
              <a:ext uri="{FF2B5EF4-FFF2-40B4-BE49-F238E27FC236}">
                <a16:creationId xmlns:a16="http://schemas.microsoft.com/office/drawing/2014/main" id="{8D0BC7F3-3B31-4784-8903-8DDEA39CA707}"/>
              </a:ext>
            </a:extLst>
          </p:cNvPr>
          <p:cNvPicPr>
            <a:picLocks noChangeAspect="1"/>
          </p:cNvPicPr>
          <p:nvPr/>
        </p:nvPicPr>
        <p:blipFill rotWithShape="1">
          <a:blip r:embed="rId6"/>
          <a:srcRect l="59234" t="34923" r="23288" b="34520"/>
          <a:stretch/>
        </p:blipFill>
        <p:spPr>
          <a:xfrm>
            <a:off x="3535267" y="6053801"/>
            <a:ext cx="1736910" cy="1515747"/>
          </a:xfrm>
          <a:prstGeom prst="rect">
            <a:avLst/>
          </a:prstGeom>
        </p:spPr>
      </p:pic>
      <p:grpSp>
        <p:nvGrpSpPr>
          <p:cNvPr id="355" name="Group 8"/>
          <p:cNvGrpSpPr>
            <a:grpSpLocks noChangeAspect="1"/>
          </p:cNvGrpSpPr>
          <p:nvPr/>
        </p:nvGrpSpPr>
        <p:grpSpPr bwMode="auto">
          <a:xfrm>
            <a:off x="5214935" y="263523"/>
            <a:ext cx="184150" cy="7058025"/>
            <a:chOff x="3309" y="158"/>
            <a:chExt cx="116" cy="4446"/>
          </a:xfrm>
          <a:solidFill>
            <a:schemeClr val="bg1">
              <a:lumMod val="75000"/>
            </a:schemeClr>
          </a:solidFill>
        </p:grpSpPr>
        <p:sp>
          <p:nvSpPr>
            <p:cNvPr id="356" name="Freeform 9"/>
            <p:cNvSpPr>
              <a:spLocks/>
            </p:cNvSpPr>
            <p:nvPr userDrawn="1"/>
          </p:nvSpPr>
          <p:spPr bwMode="auto">
            <a:xfrm>
              <a:off x="3315" y="1088"/>
              <a:ext cx="104" cy="110"/>
            </a:xfrm>
            <a:custGeom>
              <a:avLst/>
              <a:gdLst>
                <a:gd name="T0" fmla="*/ 96 w 104"/>
                <a:gd name="T1" fmla="*/ 66 h 110"/>
                <a:gd name="T2" fmla="*/ 90 w 104"/>
                <a:gd name="T3" fmla="*/ 72 h 110"/>
                <a:gd name="T4" fmla="*/ 84 w 104"/>
                <a:gd name="T5" fmla="*/ 76 h 110"/>
                <a:gd name="T6" fmla="*/ 78 w 104"/>
                <a:gd name="T7" fmla="*/ 86 h 110"/>
                <a:gd name="T8" fmla="*/ 74 w 104"/>
                <a:gd name="T9" fmla="*/ 96 h 110"/>
                <a:gd name="T10" fmla="*/ 66 w 104"/>
                <a:gd name="T11" fmla="*/ 102 h 110"/>
                <a:gd name="T12" fmla="*/ 62 w 104"/>
                <a:gd name="T13" fmla="*/ 106 h 110"/>
                <a:gd name="T14" fmla="*/ 56 w 104"/>
                <a:gd name="T15" fmla="*/ 110 h 110"/>
                <a:gd name="T16" fmla="*/ 52 w 104"/>
                <a:gd name="T17" fmla="*/ 108 h 110"/>
                <a:gd name="T18" fmla="*/ 38 w 104"/>
                <a:gd name="T19" fmla="*/ 100 h 110"/>
                <a:gd name="T20" fmla="*/ 32 w 104"/>
                <a:gd name="T21" fmla="*/ 96 h 110"/>
                <a:gd name="T22" fmla="*/ 28 w 104"/>
                <a:gd name="T23" fmla="*/ 90 h 110"/>
                <a:gd name="T24" fmla="*/ 22 w 104"/>
                <a:gd name="T25" fmla="*/ 86 h 110"/>
                <a:gd name="T26" fmla="*/ 16 w 104"/>
                <a:gd name="T27" fmla="*/ 78 h 110"/>
                <a:gd name="T28" fmla="*/ 8 w 104"/>
                <a:gd name="T29" fmla="*/ 72 h 110"/>
                <a:gd name="T30" fmla="*/ 2 w 104"/>
                <a:gd name="T31" fmla="*/ 62 h 110"/>
                <a:gd name="T32" fmla="*/ 0 w 104"/>
                <a:gd name="T33" fmla="*/ 52 h 110"/>
                <a:gd name="T34" fmla="*/ 8 w 104"/>
                <a:gd name="T35" fmla="*/ 42 h 110"/>
                <a:gd name="T36" fmla="*/ 16 w 104"/>
                <a:gd name="T37" fmla="*/ 34 h 110"/>
                <a:gd name="T38" fmla="*/ 32 w 104"/>
                <a:gd name="T39" fmla="*/ 8 h 110"/>
                <a:gd name="T40" fmla="*/ 38 w 104"/>
                <a:gd name="T41" fmla="*/ 0 h 110"/>
                <a:gd name="T42" fmla="*/ 40 w 104"/>
                <a:gd name="T43" fmla="*/ 0 h 110"/>
                <a:gd name="T44" fmla="*/ 58 w 104"/>
                <a:gd name="T45" fmla="*/ 2 h 110"/>
                <a:gd name="T46" fmla="*/ 62 w 104"/>
                <a:gd name="T47" fmla="*/ 10 h 110"/>
                <a:gd name="T48" fmla="*/ 72 w 104"/>
                <a:gd name="T49" fmla="*/ 16 h 110"/>
                <a:gd name="T50" fmla="*/ 82 w 104"/>
                <a:gd name="T51" fmla="*/ 24 h 110"/>
                <a:gd name="T52" fmla="*/ 86 w 104"/>
                <a:gd name="T53" fmla="*/ 30 h 110"/>
                <a:gd name="T54" fmla="*/ 90 w 104"/>
                <a:gd name="T55" fmla="*/ 34 h 110"/>
                <a:gd name="T56" fmla="*/ 102 w 104"/>
                <a:gd name="T57" fmla="*/ 44 h 110"/>
                <a:gd name="T58" fmla="*/ 104 w 104"/>
                <a:gd name="T59" fmla="*/ 50 h 110"/>
                <a:gd name="T60" fmla="*/ 104 w 104"/>
                <a:gd name="T61" fmla="*/ 52 h 110"/>
                <a:gd name="T62" fmla="*/ 102 w 104"/>
                <a:gd name="T63" fmla="*/ 56 h 110"/>
                <a:gd name="T64" fmla="*/ 96 w 104"/>
                <a:gd name="T65" fmla="*/ 6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6"/>
                  </a:moveTo>
                  <a:lnTo>
                    <a:pt x="96" y="66"/>
                  </a:lnTo>
                  <a:lnTo>
                    <a:pt x="90" y="72"/>
                  </a:lnTo>
                  <a:lnTo>
                    <a:pt x="90" y="72"/>
                  </a:lnTo>
                  <a:lnTo>
                    <a:pt x="84" y="76"/>
                  </a:lnTo>
                  <a:lnTo>
                    <a:pt x="84" y="76"/>
                  </a:lnTo>
                  <a:lnTo>
                    <a:pt x="82" y="80"/>
                  </a:lnTo>
                  <a:lnTo>
                    <a:pt x="78" y="86"/>
                  </a:lnTo>
                  <a:lnTo>
                    <a:pt x="78" y="86"/>
                  </a:lnTo>
                  <a:lnTo>
                    <a:pt x="74" y="96"/>
                  </a:lnTo>
                  <a:lnTo>
                    <a:pt x="74" y="96"/>
                  </a:lnTo>
                  <a:lnTo>
                    <a:pt x="66" y="102"/>
                  </a:lnTo>
                  <a:lnTo>
                    <a:pt x="66" y="102"/>
                  </a:lnTo>
                  <a:lnTo>
                    <a:pt x="62" y="106"/>
                  </a:lnTo>
                  <a:lnTo>
                    <a:pt x="60" y="108"/>
                  </a:lnTo>
                  <a:lnTo>
                    <a:pt x="56" y="110"/>
                  </a:lnTo>
                  <a:lnTo>
                    <a:pt x="56" y="110"/>
                  </a:lnTo>
                  <a:lnTo>
                    <a:pt x="52" y="108"/>
                  </a:lnTo>
                  <a:lnTo>
                    <a:pt x="48" y="106"/>
                  </a:lnTo>
                  <a:lnTo>
                    <a:pt x="38" y="100"/>
                  </a:lnTo>
                  <a:lnTo>
                    <a:pt x="38" y="100"/>
                  </a:lnTo>
                  <a:lnTo>
                    <a:pt x="32" y="96"/>
                  </a:lnTo>
                  <a:lnTo>
                    <a:pt x="32" y="96"/>
                  </a:lnTo>
                  <a:lnTo>
                    <a:pt x="28" y="90"/>
                  </a:lnTo>
                  <a:lnTo>
                    <a:pt x="28" y="90"/>
                  </a:lnTo>
                  <a:lnTo>
                    <a:pt x="22" y="86"/>
                  </a:lnTo>
                  <a:lnTo>
                    <a:pt x="22" y="86"/>
                  </a:lnTo>
                  <a:lnTo>
                    <a:pt x="16" y="78"/>
                  </a:lnTo>
                  <a:lnTo>
                    <a:pt x="16" y="78"/>
                  </a:lnTo>
                  <a:lnTo>
                    <a:pt x="8" y="72"/>
                  </a:lnTo>
                  <a:lnTo>
                    <a:pt x="8" y="72"/>
                  </a:lnTo>
                  <a:lnTo>
                    <a:pt x="2" y="62"/>
                  </a:lnTo>
                  <a:lnTo>
                    <a:pt x="0" y="56"/>
                  </a:lnTo>
                  <a:lnTo>
                    <a:pt x="0" y="52"/>
                  </a:lnTo>
                  <a:lnTo>
                    <a:pt x="0" y="52"/>
                  </a:lnTo>
                  <a:lnTo>
                    <a:pt x="8" y="42"/>
                  </a:lnTo>
                  <a:lnTo>
                    <a:pt x="16" y="34"/>
                  </a:lnTo>
                  <a:lnTo>
                    <a:pt x="16" y="34"/>
                  </a:lnTo>
                  <a:lnTo>
                    <a:pt x="32" y="8"/>
                  </a:lnTo>
                  <a:lnTo>
                    <a:pt x="32" y="8"/>
                  </a:lnTo>
                  <a:lnTo>
                    <a:pt x="36" y="2"/>
                  </a:lnTo>
                  <a:lnTo>
                    <a:pt x="38" y="0"/>
                  </a:lnTo>
                  <a:lnTo>
                    <a:pt x="40" y="0"/>
                  </a:lnTo>
                  <a:lnTo>
                    <a:pt x="40" y="0"/>
                  </a:lnTo>
                  <a:lnTo>
                    <a:pt x="58" y="2"/>
                  </a:lnTo>
                  <a:lnTo>
                    <a:pt x="58" y="2"/>
                  </a:lnTo>
                  <a:lnTo>
                    <a:pt x="60" y="6"/>
                  </a:lnTo>
                  <a:lnTo>
                    <a:pt x="62" y="10"/>
                  </a:lnTo>
                  <a:lnTo>
                    <a:pt x="72" y="16"/>
                  </a:lnTo>
                  <a:lnTo>
                    <a:pt x="72" y="16"/>
                  </a:lnTo>
                  <a:lnTo>
                    <a:pt x="82" y="24"/>
                  </a:lnTo>
                  <a:lnTo>
                    <a:pt x="82" y="24"/>
                  </a:lnTo>
                  <a:lnTo>
                    <a:pt x="86" y="30"/>
                  </a:lnTo>
                  <a:lnTo>
                    <a:pt x="86" y="30"/>
                  </a:lnTo>
                  <a:lnTo>
                    <a:pt x="90" y="34"/>
                  </a:lnTo>
                  <a:lnTo>
                    <a:pt x="90" y="34"/>
                  </a:lnTo>
                  <a:lnTo>
                    <a:pt x="102" y="44"/>
                  </a:lnTo>
                  <a:lnTo>
                    <a:pt x="102" y="44"/>
                  </a:lnTo>
                  <a:lnTo>
                    <a:pt x="104" y="46"/>
                  </a:lnTo>
                  <a:lnTo>
                    <a:pt x="104" y="50"/>
                  </a:lnTo>
                  <a:lnTo>
                    <a:pt x="104" y="50"/>
                  </a:lnTo>
                  <a:lnTo>
                    <a:pt x="104" y="52"/>
                  </a:lnTo>
                  <a:lnTo>
                    <a:pt x="102" y="56"/>
                  </a:lnTo>
                  <a:lnTo>
                    <a:pt x="102" y="56"/>
                  </a:lnTo>
                  <a:lnTo>
                    <a:pt x="98" y="60"/>
                  </a:lnTo>
                  <a:lnTo>
                    <a:pt x="96" y="66"/>
                  </a:lnTo>
                  <a:lnTo>
                    <a:pt x="9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8" name="Freeform 10"/>
            <p:cNvSpPr>
              <a:spLocks noEditPoints="1"/>
            </p:cNvSpPr>
            <p:nvPr userDrawn="1"/>
          </p:nvSpPr>
          <p:spPr bwMode="auto">
            <a:xfrm>
              <a:off x="3311" y="934"/>
              <a:ext cx="108" cy="124"/>
            </a:xfrm>
            <a:custGeom>
              <a:avLst/>
              <a:gdLst>
                <a:gd name="T0" fmla="*/ 34 w 108"/>
                <a:gd name="T1" fmla="*/ 108 h 124"/>
                <a:gd name="T2" fmla="*/ 28 w 108"/>
                <a:gd name="T3" fmla="*/ 100 h 124"/>
                <a:gd name="T4" fmla="*/ 20 w 108"/>
                <a:gd name="T5" fmla="*/ 92 h 124"/>
                <a:gd name="T6" fmla="*/ 14 w 108"/>
                <a:gd name="T7" fmla="*/ 86 h 124"/>
                <a:gd name="T8" fmla="*/ 10 w 108"/>
                <a:gd name="T9" fmla="*/ 78 h 124"/>
                <a:gd name="T10" fmla="*/ 4 w 108"/>
                <a:gd name="T11" fmla="*/ 68 h 124"/>
                <a:gd name="T12" fmla="*/ 0 w 108"/>
                <a:gd name="T13" fmla="*/ 62 h 124"/>
                <a:gd name="T14" fmla="*/ 0 w 108"/>
                <a:gd name="T15" fmla="*/ 60 h 124"/>
                <a:gd name="T16" fmla="*/ 0 w 108"/>
                <a:gd name="T17" fmla="*/ 56 h 124"/>
                <a:gd name="T18" fmla="*/ 8 w 108"/>
                <a:gd name="T19" fmla="*/ 44 h 124"/>
                <a:gd name="T20" fmla="*/ 12 w 108"/>
                <a:gd name="T21" fmla="*/ 42 h 124"/>
                <a:gd name="T22" fmla="*/ 16 w 108"/>
                <a:gd name="T23" fmla="*/ 40 h 124"/>
                <a:gd name="T24" fmla="*/ 26 w 108"/>
                <a:gd name="T25" fmla="*/ 28 h 124"/>
                <a:gd name="T26" fmla="*/ 38 w 108"/>
                <a:gd name="T27" fmla="*/ 16 h 124"/>
                <a:gd name="T28" fmla="*/ 46 w 108"/>
                <a:gd name="T29" fmla="*/ 6 h 124"/>
                <a:gd name="T30" fmla="*/ 54 w 108"/>
                <a:gd name="T31" fmla="*/ 0 h 124"/>
                <a:gd name="T32" fmla="*/ 62 w 108"/>
                <a:gd name="T33" fmla="*/ 4 h 124"/>
                <a:gd name="T34" fmla="*/ 68 w 108"/>
                <a:gd name="T35" fmla="*/ 8 h 124"/>
                <a:gd name="T36" fmla="*/ 74 w 108"/>
                <a:gd name="T37" fmla="*/ 16 h 124"/>
                <a:gd name="T38" fmla="*/ 82 w 108"/>
                <a:gd name="T39" fmla="*/ 24 h 124"/>
                <a:gd name="T40" fmla="*/ 84 w 108"/>
                <a:gd name="T41" fmla="*/ 30 h 124"/>
                <a:gd name="T42" fmla="*/ 84 w 108"/>
                <a:gd name="T43" fmla="*/ 34 h 124"/>
                <a:gd name="T44" fmla="*/ 84 w 108"/>
                <a:gd name="T45" fmla="*/ 36 h 124"/>
                <a:gd name="T46" fmla="*/ 86 w 108"/>
                <a:gd name="T47" fmla="*/ 38 h 124"/>
                <a:gd name="T48" fmla="*/ 92 w 108"/>
                <a:gd name="T49" fmla="*/ 40 h 124"/>
                <a:gd name="T50" fmla="*/ 96 w 108"/>
                <a:gd name="T51" fmla="*/ 48 h 124"/>
                <a:gd name="T52" fmla="*/ 100 w 108"/>
                <a:gd name="T53" fmla="*/ 52 h 124"/>
                <a:gd name="T54" fmla="*/ 104 w 108"/>
                <a:gd name="T55" fmla="*/ 54 h 124"/>
                <a:gd name="T56" fmla="*/ 108 w 108"/>
                <a:gd name="T57" fmla="*/ 60 h 124"/>
                <a:gd name="T58" fmla="*/ 106 w 108"/>
                <a:gd name="T59" fmla="*/ 66 h 124"/>
                <a:gd name="T60" fmla="*/ 106 w 108"/>
                <a:gd name="T61" fmla="*/ 72 h 124"/>
                <a:gd name="T62" fmla="*/ 104 w 108"/>
                <a:gd name="T63" fmla="*/ 76 h 124"/>
                <a:gd name="T64" fmla="*/ 92 w 108"/>
                <a:gd name="T65" fmla="*/ 84 h 124"/>
                <a:gd name="T66" fmla="*/ 78 w 108"/>
                <a:gd name="T67" fmla="*/ 100 h 124"/>
                <a:gd name="T68" fmla="*/ 64 w 108"/>
                <a:gd name="T69" fmla="*/ 118 h 124"/>
                <a:gd name="T70" fmla="*/ 60 w 108"/>
                <a:gd name="T71" fmla="*/ 122 h 124"/>
                <a:gd name="T72" fmla="*/ 54 w 108"/>
                <a:gd name="T73" fmla="*/ 124 h 124"/>
                <a:gd name="T74" fmla="*/ 46 w 108"/>
                <a:gd name="T75" fmla="*/ 122 h 124"/>
                <a:gd name="T76" fmla="*/ 40 w 108"/>
                <a:gd name="T77" fmla="*/ 118 h 124"/>
                <a:gd name="T78" fmla="*/ 34 w 108"/>
                <a:gd name="T79" fmla="*/ 108 h 124"/>
                <a:gd name="T80" fmla="*/ 46 w 108"/>
                <a:gd name="T81" fmla="*/ 34 h 124"/>
                <a:gd name="T82" fmla="*/ 44 w 108"/>
                <a:gd name="T83" fmla="*/ 36 h 124"/>
                <a:gd name="T84" fmla="*/ 32 w 108"/>
                <a:gd name="T85" fmla="*/ 48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6 h 124"/>
                <a:gd name="T100" fmla="*/ 42 w 108"/>
                <a:gd name="T101" fmla="*/ 88 h 124"/>
                <a:gd name="T102" fmla="*/ 46 w 108"/>
                <a:gd name="T103" fmla="*/ 92 h 124"/>
                <a:gd name="T104" fmla="*/ 52 w 108"/>
                <a:gd name="T105" fmla="*/ 96 h 124"/>
                <a:gd name="T106" fmla="*/ 58 w 108"/>
                <a:gd name="T107" fmla="*/ 94 h 124"/>
                <a:gd name="T108" fmla="*/ 72 w 108"/>
                <a:gd name="T109" fmla="*/ 80 h 124"/>
                <a:gd name="T110" fmla="*/ 82 w 108"/>
                <a:gd name="T111" fmla="*/ 64 h 124"/>
                <a:gd name="T112" fmla="*/ 82 w 108"/>
                <a:gd name="T113" fmla="*/ 60 h 124"/>
                <a:gd name="T114" fmla="*/ 76 w 108"/>
                <a:gd name="T115" fmla="*/ 56 h 124"/>
                <a:gd name="T116" fmla="*/ 68 w 108"/>
                <a:gd name="T117" fmla="*/ 46 h 124"/>
                <a:gd name="T118" fmla="*/ 56 w 108"/>
                <a:gd name="T119" fmla="*/ 28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8"/>
                  </a:moveTo>
                  <a:lnTo>
                    <a:pt x="34" y="108"/>
                  </a:lnTo>
                  <a:lnTo>
                    <a:pt x="28" y="100"/>
                  </a:lnTo>
                  <a:lnTo>
                    <a:pt x="28" y="100"/>
                  </a:lnTo>
                  <a:lnTo>
                    <a:pt x="20" y="92"/>
                  </a:lnTo>
                  <a:lnTo>
                    <a:pt x="20" y="92"/>
                  </a:lnTo>
                  <a:lnTo>
                    <a:pt x="14" y="86"/>
                  </a:lnTo>
                  <a:lnTo>
                    <a:pt x="14" y="86"/>
                  </a:lnTo>
                  <a:lnTo>
                    <a:pt x="12" y="82"/>
                  </a:lnTo>
                  <a:lnTo>
                    <a:pt x="10" y="78"/>
                  </a:lnTo>
                  <a:lnTo>
                    <a:pt x="10" y="78"/>
                  </a:lnTo>
                  <a:lnTo>
                    <a:pt x="4" y="68"/>
                  </a:lnTo>
                  <a:lnTo>
                    <a:pt x="4" y="68"/>
                  </a:lnTo>
                  <a:lnTo>
                    <a:pt x="0" y="62"/>
                  </a:lnTo>
                  <a:lnTo>
                    <a:pt x="0" y="62"/>
                  </a:lnTo>
                  <a:lnTo>
                    <a:pt x="0" y="60"/>
                  </a:lnTo>
                  <a:lnTo>
                    <a:pt x="0" y="56"/>
                  </a:lnTo>
                  <a:lnTo>
                    <a:pt x="0" y="56"/>
                  </a:lnTo>
                  <a:lnTo>
                    <a:pt x="2" y="50"/>
                  </a:lnTo>
                  <a:lnTo>
                    <a:pt x="8" y="44"/>
                  </a:lnTo>
                  <a:lnTo>
                    <a:pt x="8" y="44"/>
                  </a:lnTo>
                  <a:lnTo>
                    <a:pt x="12" y="42"/>
                  </a:lnTo>
                  <a:lnTo>
                    <a:pt x="16" y="40"/>
                  </a:lnTo>
                  <a:lnTo>
                    <a:pt x="16" y="40"/>
                  </a:lnTo>
                  <a:lnTo>
                    <a:pt x="26" y="28"/>
                  </a:lnTo>
                  <a:lnTo>
                    <a:pt x="26" y="28"/>
                  </a:lnTo>
                  <a:lnTo>
                    <a:pt x="38" y="16"/>
                  </a:lnTo>
                  <a:lnTo>
                    <a:pt x="38" y="16"/>
                  </a:lnTo>
                  <a:lnTo>
                    <a:pt x="46" y="6"/>
                  </a:lnTo>
                  <a:lnTo>
                    <a:pt x="46" y="6"/>
                  </a:lnTo>
                  <a:lnTo>
                    <a:pt x="54" y="0"/>
                  </a:lnTo>
                  <a:lnTo>
                    <a:pt x="54" y="0"/>
                  </a:lnTo>
                  <a:lnTo>
                    <a:pt x="58" y="2"/>
                  </a:lnTo>
                  <a:lnTo>
                    <a:pt x="62" y="4"/>
                  </a:lnTo>
                  <a:lnTo>
                    <a:pt x="62" y="4"/>
                  </a:lnTo>
                  <a:lnTo>
                    <a:pt x="68" y="8"/>
                  </a:lnTo>
                  <a:lnTo>
                    <a:pt x="68" y="8"/>
                  </a:lnTo>
                  <a:lnTo>
                    <a:pt x="74" y="16"/>
                  </a:lnTo>
                  <a:lnTo>
                    <a:pt x="74" y="16"/>
                  </a:lnTo>
                  <a:lnTo>
                    <a:pt x="82" y="24"/>
                  </a:lnTo>
                  <a:lnTo>
                    <a:pt x="82" y="24"/>
                  </a:lnTo>
                  <a:lnTo>
                    <a:pt x="84" y="30"/>
                  </a:lnTo>
                  <a:lnTo>
                    <a:pt x="84" y="30"/>
                  </a:lnTo>
                  <a:lnTo>
                    <a:pt x="84" y="34"/>
                  </a:lnTo>
                  <a:lnTo>
                    <a:pt x="84" y="34"/>
                  </a:lnTo>
                  <a:lnTo>
                    <a:pt x="84" y="36"/>
                  </a:lnTo>
                  <a:lnTo>
                    <a:pt x="86" y="38"/>
                  </a:lnTo>
                  <a:lnTo>
                    <a:pt x="86" y="38"/>
                  </a:lnTo>
                  <a:lnTo>
                    <a:pt x="92" y="40"/>
                  </a:lnTo>
                  <a:lnTo>
                    <a:pt x="92" y="40"/>
                  </a:lnTo>
                  <a:lnTo>
                    <a:pt x="94" y="44"/>
                  </a:lnTo>
                  <a:lnTo>
                    <a:pt x="96" y="48"/>
                  </a:lnTo>
                  <a:lnTo>
                    <a:pt x="96" y="48"/>
                  </a:lnTo>
                  <a:lnTo>
                    <a:pt x="100" y="52"/>
                  </a:lnTo>
                  <a:lnTo>
                    <a:pt x="104" y="54"/>
                  </a:lnTo>
                  <a:lnTo>
                    <a:pt x="104" y="54"/>
                  </a:lnTo>
                  <a:lnTo>
                    <a:pt x="106" y="58"/>
                  </a:lnTo>
                  <a:lnTo>
                    <a:pt x="108" y="60"/>
                  </a:lnTo>
                  <a:lnTo>
                    <a:pt x="108" y="60"/>
                  </a:lnTo>
                  <a:lnTo>
                    <a:pt x="106" y="66"/>
                  </a:lnTo>
                  <a:lnTo>
                    <a:pt x="106" y="66"/>
                  </a:lnTo>
                  <a:lnTo>
                    <a:pt x="106" y="72"/>
                  </a:lnTo>
                  <a:lnTo>
                    <a:pt x="106" y="72"/>
                  </a:lnTo>
                  <a:lnTo>
                    <a:pt x="104" y="76"/>
                  </a:lnTo>
                  <a:lnTo>
                    <a:pt x="100" y="78"/>
                  </a:lnTo>
                  <a:lnTo>
                    <a:pt x="92" y="84"/>
                  </a:lnTo>
                  <a:lnTo>
                    <a:pt x="92" y="84"/>
                  </a:lnTo>
                  <a:lnTo>
                    <a:pt x="78" y="100"/>
                  </a:lnTo>
                  <a:lnTo>
                    <a:pt x="78" y="100"/>
                  </a:lnTo>
                  <a:lnTo>
                    <a:pt x="64" y="118"/>
                  </a:lnTo>
                  <a:lnTo>
                    <a:pt x="64" y="118"/>
                  </a:lnTo>
                  <a:lnTo>
                    <a:pt x="60" y="122"/>
                  </a:lnTo>
                  <a:lnTo>
                    <a:pt x="58" y="124"/>
                  </a:lnTo>
                  <a:lnTo>
                    <a:pt x="54" y="124"/>
                  </a:lnTo>
                  <a:lnTo>
                    <a:pt x="54" y="124"/>
                  </a:lnTo>
                  <a:lnTo>
                    <a:pt x="46" y="122"/>
                  </a:lnTo>
                  <a:lnTo>
                    <a:pt x="42" y="120"/>
                  </a:lnTo>
                  <a:lnTo>
                    <a:pt x="40" y="118"/>
                  </a:lnTo>
                  <a:lnTo>
                    <a:pt x="40" y="118"/>
                  </a:lnTo>
                  <a:lnTo>
                    <a:pt x="34" y="108"/>
                  </a:lnTo>
                  <a:lnTo>
                    <a:pt x="34" y="108"/>
                  </a:lnTo>
                  <a:close/>
                  <a:moveTo>
                    <a:pt x="46" y="34"/>
                  </a:moveTo>
                  <a:lnTo>
                    <a:pt x="46" y="34"/>
                  </a:lnTo>
                  <a:lnTo>
                    <a:pt x="44" y="36"/>
                  </a:lnTo>
                  <a:lnTo>
                    <a:pt x="44" y="36"/>
                  </a:lnTo>
                  <a:lnTo>
                    <a:pt x="32" y="48"/>
                  </a:lnTo>
                  <a:lnTo>
                    <a:pt x="32" y="48"/>
                  </a:lnTo>
                  <a:lnTo>
                    <a:pt x="26" y="54"/>
                  </a:lnTo>
                  <a:lnTo>
                    <a:pt x="22" y="62"/>
                  </a:lnTo>
                  <a:lnTo>
                    <a:pt x="22" y="62"/>
                  </a:lnTo>
                  <a:lnTo>
                    <a:pt x="28" y="72"/>
                  </a:lnTo>
                  <a:lnTo>
                    <a:pt x="28" y="72"/>
                  </a:lnTo>
                  <a:lnTo>
                    <a:pt x="30" y="76"/>
                  </a:lnTo>
                  <a:lnTo>
                    <a:pt x="32" y="78"/>
                  </a:lnTo>
                  <a:lnTo>
                    <a:pt x="32" y="78"/>
                  </a:lnTo>
                  <a:lnTo>
                    <a:pt x="32" y="82"/>
                  </a:lnTo>
                  <a:lnTo>
                    <a:pt x="32" y="86"/>
                  </a:lnTo>
                  <a:lnTo>
                    <a:pt x="32" y="86"/>
                  </a:lnTo>
                  <a:lnTo>
                    <a:pt x="36" y="86"/>
                  </a:lnTo>
                  <a:lnTo>
                    <a:pt x="38" y="86"/>
                  </a:lnTo>
                  <a:lnTo>
                    <a:pt x="38" y="86"/>
                  </a:lnTo>
                  <a:lnTo>
                    <a:pt x="42" y="88"/>
                  </a:lnTo>
                  <a:lnTo>
                    <a:pt x="46" y="92"/>
                  </a:lnTo>
                  <a:lnTo>
                    <a:pt x="46" y="92"/>
                  </a:lnTo>
                  <a:lnTo>
                    <a:pt x="52" y="96"/>
                  </a:lnTo>
                  <a:lnTo>
                    <a:pt x="52" y="96"/>
                  </a:lnTo>
                  <a:lnTo>
                    <a:pt x="56" y="96"/>
                  </a:lnTo>
                  <a:lnTo>
                    <a:pt x="58" y="94"/>
                  </a:lnTo>
                  <a:lnTo>
                    <a:pt x="58" y="94"/>
                  </a:lnTo>
                  <a:lnTo>
                    <a:pt x="72" y="80"/>
                  </a:lnTo>
                  <a:lnTo>
                    <a:pt x="72" y="80"/>
                  </a:lnTo>
                  <a:lnTo>
                    <a:pt x="82" y="64"/>
                  </a:lnTo>
                  <a:lnTo>
                    <a:pt x="82" y="64"/>
                  </a:lnTo>
                  <a:lnTo>
                    <a:pt x="82" y="60"/>
                  </a:lnTo>
                  <a:lnTo>
                    <a:pt x="82" y="58"/>
                  </a:lnTo>
                  <a:lnTo>
                    <a:pt x="76" y="56"/>
                  </a:lnTo>
                  <a:lnTo>
                    <a:pt x="76" y="56"/>
                  </a:lnTo>
                  <a:lnTo>
                    <a:pt x="68" y="46"/>
                  </a:lnTo>
                  <a:lnTo>
                    <a:pt x="68" y="46"/>
                  </a:lnTo>
                  <a:lnTo>
                    <a:pt x="56" y="28"/>
                  </a:lnTo>
                  <a:lnTo>
                    <a:pt x="56" y="28"/>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59" name="Freeform 11"/>
            <p:cNvSpPr>
              <a:spLocks noEditPoints="1"/>
            </p:cNvSpPr>
            <p:nvPr userDrawn="1"/>
          </p:nvSpPr>
          <p:spPr bwMode="auto">
            <a:xfrm>
              <a:off x="3311" y="674"/>
              <a:ext cx="112" cy="122"/>
            </a:xfrm>
            <a:custGeom>
              <a:avLst/>
              <a:gdLst>
                <a:gd name="T0" fmla="*/ 102 w 112"/>
                <a:gd name="T1" fmla="*/ 44 h 122"/>
                <a:gd name="T2" fmla="*/ 108 w 112"/>
                <a:gd name="T3" fmla="*/ 52 h 122"/>
                <a:gd name="T4" fmla="*/ 112 w 112"/>
                <a:gd name="T5" fmla="*/ 58 h 122"/>
                <a:gd name="T6" fmla="*/ 102 w 112"/>
                <a:gd name="T7" fmla="*/ 74 h 122"/>
                <a:gd name="T8" fmla="*/ 98 w 112"/>
                <a:gd name="T9" fmla="*/ 80 h 122"/>
                <a:gd name="T10" fmla="*/ 92 w 112"/>
                <a:gd name="T11" fmla="*/ 86 h 122"/>
                <a:gd name="T12" fmla="*/ 82 w 112"/>
                <a:gd name="T13" fmla="*/ 96 h 122"/>
                <a:gd name="T14" fmla="*/ 70 w 112"/>
                <a:gd name="T15" fmla="*/ 108 h 122"/>
                <a:gd name="T16" fmla="*/ 56 w 112"/>
                <a:gd name="T17" fmla="*/ 122 h 122"/>
                <a:gd name="T18" fmla="*/ 50 w 112"/>
                <a:gd name="T19" fmla="*/ 116 h 122"/>
                <a:gd name="T20" fmla="*/ 44 w 112"/>
                <a:gd name="T21" fmla="*/ 112 h 122"/>
                <a:gd name="T22" fmla="*/ 32 w 112"/>
                <a:gd name="T23" fmla="*/ 104 h 122"/>
                <a:gd name="T24" fmla="*/ 14 w 112"/>
                <a:gd name="T25" fmla="*/ 88 h 122"/>
                <a:gd name="T26" fmla="*/ 6 w 112"/>
                <a:gd name="T27" fmla="*/ 80 h 122"/>
                <a:gd name="T28" fmla="*/ 0 w 112"/>
                <a:gd name="T29" fmla="*/ 76 h 122"/>
                <a:gd name="T30" fmla="*/ 0 w 112"/>
                <a:gd name="T31" fmla="*/ 72 h 122"/>
                <a:gd name="T32" fmla="*/ 6 w 112"/>
                <a:gd name="T33" fmla="*/ 60 h 122"/>
                <a:gd name="T34" fmla="*/ 14 w 112"/>
                <a:gd name="T35" fmla="*/ 44 h 122"/>
                <a:gd name="T36" fmla="*/ 20 w 112"/>
                <a:gd name="T37" fmla="*/ 34 h 122"/>
                <a:gd name="T38" fmla="*/ 34 w 112"/>
                <a:gd name="T39" fmla="*/ 18 h 122"/>
                <a:gd name="T40" fmla="*/ 44 w 112"/>
                <a:gd name="T41" fmla="*/ 6 h 122"/>
                <a:gd name="T42" fmla="*/ 48 w 112"/>
                <a:gd name="T43" fmla="*/ 2 h 122"/>
                <a:gd name="T44" fmla="*/ 52 w 112"/>
                <a:gd name="T45" fmla="*/ 0 h 122"/>
                <a:gd name="T46" fmla="*/ 58 w 112"/>
                <a:gd name="T47" fmla="*/ 4 h 122"/>
                <a:gd name="T48" fmla="*/ 66 w 112"/>
                <a:gd name="T49" fmla="*/ 10 h 122"/>
                <a:gd name="T50" fmla="*/ 82 w 112"/>
                <a:gd name="T51" fmla="*/ 26 h 122"/>
                <a:gd name="T52" fmla="*/ 92 w 112"/>
                <a:gd name="T53" fmla="*/ 34 h 122"/>
                <a:gd name="T54" fmla="*/ 100 w 112"/>
                <a:gd name="T55" fmla="*/ 42 h 122"/>
                <a:gd name="T56" fmla="*/ 102 w 112"/>
                <a:gd name="T57" fmla="*/ 44 h 122"/>
                <a:gd name="T58" fmla="*/ 34 w 112"/>
                <a:gd name="T59" fmla="*/ 78 h 122"/>
                <a:gd name="T60" fmla="*/ 28 w 112"/>
                <a:gd name="T61" fmla="*/ 72 h 122"/>
                <a:gd name="T62" fmla="*/ 24 w 112"/>
                <a:gd name="T63" fmla="*/ 72 h 122"/>
                <a:gd name="T64" fmla="*/ 22 w 112"/>
                <a:gd name="T65" fmla="*/ 68 h 122"/>
                <a:gd name="T66" fmla="*/ 22 w 112"/>
                <a:gd name="T67" fmla="*/ 64 h 122"/>
                <a:gd name="T68" fmla="*/ 26 w 112"/>
                <a:gd name="T69" fmla="*/ 58 h 122"/>
                <a:gd name="T70" fmla="*/ 36 w 112"/>
                <a:gd name="T71" fmla="*/ 48 h 122"/>
                <a:gd name="T72" fmla="*/ 42 w 112"/>
                <a:gd name="T73" fmla="*/ 38 h 122"/>
                <a:gd name="T74" fmla="*/ 46 w 112"/>
                <a:gd name="T75" fmla="*/ 32 h 122"/>
                <a:gd name="T76" fmla="*/ 50 w 112"/>
                <a:gd name="T77" fmla="*/ 26 h 122"/>
                <a:gd name="T78" fmla="*/ 60 w 112"/>
                <a:gd name="T79" fmla="*/ 34 h 122"/>
                <a:gd name="T80" fmla="*/ 66 w 112"/>
                <a:gd name="T81" fmla="*/ 44 h 122"/>
                <a:gd name="T82" fmla="*/ 72 w 112"/>
                <a:gd name="T83" fmla="*/ 50 h 122"/>
                <a:gd name="T84" fmla="*/ 76 w 112"/>
                <a:gd name="T85" fmla="*/ 50 h 122"/>
                <a:gd name="T86" fmla="*/ 80 w 112"/>
                <a:gd name="T87" fmla="*/ 50 h 122"/>
                <a:gd name="T88" fmla="*/ 88 w 112"/>
                <a:gd name="T89" fmla="*/ 56 h 122"/>
                <a:gd name="T90" fmla="*/ 80 w 112"/>
                <a:gd name="T91" fmla="*/ 68 h 122"/>
                <a:gd name="T92" fmla="*/ 74 w 112"/>
                <a:gd name="T93" fmla="*/ 78 h 122"/>
                <a:gd name="T94" fmla="*/ 66 w 112"/>
                <a:gd name="T95" fmla="*/ 88 h 122"/>
                <a:gd name="T96" fmla="*/ 60 w 112"/>
                <a:gd name="T97" fmla="*/ 96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4"/>
                  </a:lnTo>
                  <a:lnTo>
                    <a:pt x="112" y="58"/>
                  </a:lnTo>
                  <a:lnTo>
                    <a:pt x="110" y="64"/>
                  </a:lnTo>
                  <a:lnTo>
                    <a:pt x="102" y="74"/>
                  </a:lnTo>
                  <a:lnTo>
                    <a:pt x="102" y="74"/>
                  </a:lnTo>
                  <a:lnTo>
                    <a:pt x="98" y="80"/>
                  </a:lnTo>
                  <a:lnTo>
                    <a:pt x="92" y="86"/>
                  </a:lnTo>
                  <a:lnTo>
                    <a:pt x="92" y="86"/>
                  </a:lnTo>
                  <a:lnTo>
                    <a:pt x="82" y="96"/>
                  </a:lnTo>
                  <a:lnTo>
                    <a:pt x="82" y="96"/>
                  </a:lnTo>
                  <a:lnTo>
                    <a:pt x="70" y="108"/>
                  </a:lnTo>
                  <a:lnTo>
                    <a:pt x="70" y="108"/>
                  </a:lnTo>
                  <a:lnTo>
                    <a:pt x="64" y="116"/>
                  </a:lnTo>
                  <a:lnTo>
                    <a:pt x="56" y="122"/>
                  </a:lnTo>
                  <a:lnTo>
                    <a:pt x="56" y="122"/>
                  </a:lnTo>
                  <a:lnTo>
                    <a:pt x="50" y="116"/>
                  </a:lnTo>
                  <a:lnTo>
                    <a:pt x="44" y="112"/>
                  </a:lnTo>
                  <a:lnTo>
                    <a:pt x="44" y="112"/>
                  </a:lnTo>
                  <a:lnTo>
                    <a:pt x="32" y="104"/>
                  </a:lnTo>
                  <a:lnTo>
                    <a:pt x="32" y="104"/>
                  </a:lnTo>
                  <a:lnTo>
                    <a:pt x="22" y="96"/>
                  </a:lnTo>
                  <a:lnTo>
                    <a:pt x="14" y="88"/>
                  </a:lnTo>
                  <a:lnTo>
                    <a:pt x="14" y="88"/>
                  </a:lnTo>
                  <a:lnTo>
                    <a:pt x="6" y="80"/>
                  </a:lnTo>
                  <a:lnTo>
                    <a:pt x="6" y="80"/>
                  </a:lnTo>
                  <a:lnTo>
                    <a:pt x="0" y="76"/>
                  </a:lnTo>
                  <a:lnTo>
                    <a:pt x="0" y="76"/>
                  </a:lnTo>
                  <a:lnTo>
                    <a:pt x="0" y="72"/>
                  </a:lnTo>
                  <a:lnTo>
                    <a:pt x="0" y="68"/>
                  </a:lnTo>
                  <a:lnTo>
                    <a:pt x="6" y="60"/>
                  </a:lnTo>
                  <a:lnTo>
                    <a:pt x="6" y="60"/>
                  </a:lnTo>
                  <a:lnTo>
                    <a:pt x="14" y="44"/>
                  </a:lnTo>
                  <a:lnTo>
                    <a:pt x="14" y="44"/>
                  </a:lnTo>
                  <a:lnTo>
                    <a:pt x="20" y="34"/>
                  </a:lnTo>
                  <a:lnTo>
                    <a:pt x="20" y="34"/>
                  </a:lnTo>
                  <a:lnTo>
                    <a:pt x="34" y="18"/>
                  </a:lnTo>
                  <a:lnTo>
                    <a:pt x="34" y="18"/>
                  </a:lnTo>
                  <a:lnTo>
                    <a:pt x="44" y="6"/>
                  </a:lnTo>
                  <a:lnTo>
                    <a:pt x="44" y="6"/>
                  </a:lnTo>
                  <a:lnTo>
                    <a:pt x="48" y="2"/>
                  </a:lnTo>
                  <a:lnTo>
                    <a:pt x="48" y="2"/>
                  </a:lnTo>
                  <a:lnTo>
                    <a:pt x="52" y="0"/>
                  </a:lnTo>
                  <a:lnTo>
                    <a:pt x="52" y="0"/>
                  </a:lnTo>
                  <a:lnTo>
                    <a:pt x="58" y="4"/>
                  </a:lnTo>
                  <a:lnTo>
                    <a:pt x="58" y="4"/>
                  </a:lnTo>
                  <a:lnTo>
                    <a:pt x="66" y="10"/>
                  </a:lnTo>
                  <a:lnTo>
                    <a:pt x="66" y="10"/>
                  </a:lnTo>
                  <a:lnTo>
                    <a:pt x="82" y="26"/>
                  </a:lnTo>
                  <a:lnTo>
                    <a:pt x="82" y="26"/>
                  </a:lnTo>
                  <a:lnTo>
                    <a:pt x="92" y="34"/>
                  </a:lnTo>
                  <a:lnTo>
                    <a:pt x="92" y="34"/>
                  </a:lnTo>
                  <a:lnTo>
                    <a:pt x="100" y="42"/>
                  </a:lnTo>
                  <a:lnTo>
                    <a:pt x="100" y="42"/>
                  </a:lnTo>
                  <a:lnTo>
                    <a:pt x="102" y="44"/>
                  </a:lnTo>
                  <a:lnTo>
                    <a:pt x="102" y="44"/>
                  </a:lnTo>
                  <a:close/>
                  <a:moveTo>
                    <a:pt x="34" y="78"/>
                  </a:moveTo>
                  <a:lnTo>
                    <a:pt x="34" y="78"/>
                  </a:lnTo>
                  <a:lnTo>
                    <a:pt x="28" y="72"/>
                  </a:lnTo>
                  <a:lnTo>
                    <a:pt x="28" y="72"/>
                  </a:lnTo>
                  <a:lnTo>
                    <a:pt x="24" y="72"/>
                  </a:lnTo>
                  <a:lnTo>
                    <a:pt x="22" y="68"/>
                  </a:lnTo>
                  <a:lnTo>
                    <a:pt x="22" y="68"/>
                  </a:lnTo>
                  <a:lnTo>
                    <a:pt x="22" y="64"/>
                  </a:lnTo>
                  <a:lnTo>
                    <a:pt x="22" y="64"/>
                  </a:lnTo>
                  <a:lnTo>
                    <a:pt x="26" y="58"/>
                  </a:lnTo>
                  <a:lnTo>
                    <a:pt x="26" y="58"/>
                  </a:lnTo>
                  <a:lnTo>
                    <a:pt x="36" y="48"/>
                  </a:lnTo>
                  <a:lnTo>
                    <a:pt x="36" y="48"/>
                  </a:lnTo>
                  <a:lnTo>
                    <a:pt x="42" y="38"/>
                  </a:lnTo>
                  <a:lnTo>
                    <a:pt x="42" y="38"/>
                  </a:lnTo>
                  <a:lnTo>
                    <a:pt x="46" y="32"/>
                  </a:lnTo>
                  <a:lnTo>
                    <a:pt x="46" y="32"/>
                  </a:lnTo>
                  <a:lnTo>
                    <a:pt x="50" y="26"/>
                  </a:lnTo>
                  <a:lnTo>
                    <a:pt x="50" y="26"/>
                  </a:lnTo>
                  <a:lnTo>
                    <a:pt x="56" y="30"/>
                  </a:lnTo>
                  <a:lnTo>
                    <a:pt x="60" y="34"/>
                  </a:lnTo>
                  <a:lnTo>
                    <a:pt x="60" y="34"/>
                  </a:lnTo>
                  <a:lnTo>
                    <a:pt x="66" y="44"/>
                  </a:lnTo>
                  <a:lnTo>
                    <a:pt x="66" y="44"/>
                  </a:lnTo>
                  <a:lnTo>
                    <a:pt x="72" y="50"/>
                  </a:lnTo>
                  <a:lnTo>
                    <a:pt x="72" y="50"/>
                  </a:lnTo>
                  <a:lnTo>
                    <a:pt x="76" y="50"/>
                  </a:lnTo>
                  <a:lnTo>
                    <a:pt x="80" y="50"/>
                  </a:lnTo>
                  <a:lnTo>
                    <a:pt x="80" y="50"/>
                  </a:lnTo>
                  <a:lnTo>
                    <a:pt x="84" y="52"/>
                  </a:lnTo>
                  <a:lnTo>
                    <a:pt x="88" y="56"/>
                  </a:lnTo>
                  <a:lnTo>
                    <a:pt x="88" y="56"/>
                  </a:lnTo>
                  <a:lnTo>
                    <a:pt x="80" y="68"/>
                  </a:lnTo>
                  <a:lnTo>
                    <a:pt x="74" y="78"/>
                  </a:lnTo>
                  <a:lnTo>
                    <a:pt x="74" y="78"/>
                  </a:lnTo>
                  <a:lnTo>
                    <a:pt x="66" y="88"/>
                  </a:lnTo>
                  <a:lnTo>
                    <a:pt x="66" y="88"/>
                  </a:lnTo>
                  <a:lnTo>
                    <a:pt x="64" y="94"/>
                  </a:lnTo>
                  <a:lnTo>
                    <a:pt x="60" y="96"/>
                  </a:lnTo>
                  <a:lnTo>
                    <a:pt x="60" y="96"/>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0" name="Freeform 12"/>
            <p:cNvSpPr>
              <a:spLocks/>
            </p:cNvSpPr>
            <p:nvPr userDrawn="1"/>
          </p:nvSpPr>
          <p:spPr bwMode="auto">
            <a:xfrm>
              <a:off x="3319" y="814"/>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8 h 102"/>
                <a:gd name="T16" fmla="*/ 64 w 100"/>
                <a:gd name="T17" fmla="*/ 92 h 102"/>
                <a:gd name="T18" fmla="*/ 58 w 100"/>
                <a:gd name="T19" fmla="*/ 98 h 102"/>
                <a:gd name="T20" fmla="*/ 52 w 100"/>
                <a:gd name="T21" fmla="*/ 102 h 102"/>
                <a:gd name="T22" fmla="*/ 48 w 100"/>
                <a:gd name="T23" fmla="*/ 102 h 102"/>
                <a:gd name="T24" fmla="*/ 44 w 100"/>
                <a:gd name="T25" fmla="*/ 98 h 102"/>
                <a:gd name="T26" fmla="*/ 36 w 100"/>
                <a:gd name="T27" fmla="*/ 96 h 102"/>
                <a:gd name="T28" fmla="*/ 26 w 100"/>
                <a:gd name="T29" fmla="*/ 86 h 102"/>
                <a:gd name="T30" fmla="*/ 22 w 100"/>
                <a:gd name="T31" fmla="*/ 82 h 102"/>
                <a:gd name="T32" fmla="*/ 14 w 100"/>
                <a:gd name="T33" fmla="*/ 78 h 102"/>
                <a:gd name="T34" fmla="*/ 4 w 100"/>
                <a:gd name="T35" fmla="*/ 68 h 102"/>
                <a:gd name="T36" fmla="*/ 0 w 100"/>
                <a:gd name="T37" fmla="*/ 62 h 102"/>
                <a:gd name="T38" fmla="*/ 0 w 100"/>
                <a:gd name="T39" fmla="*/ 58 h 102"/>
                <a:gd name="T40" fmla="*/ 4 w 100"/>
                <a:gd name="T41" fmla="*/ 50 h 102"/>
                <a:gd name="T42" fmla="*/ 8 w 100"/>
                <a:gd name="T43" fmla="*/ 40 h 102"/>
                <a:gd name="T44" fmla="*/ 18 w 100"/>
                <a:gd name="T45" fmla="*/ 26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2 h 102"/>
                <a:gd name="T58" fmla="*/ 72 w 100"/>
                <a:gd name="T59" fmla="*/ 24 h 102"/>
                <a:gd name="T60" fmla="*/ 78 w 100"/>
                <a:gd name="T61" fmla="*/ 28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8"/>
                  </a:lnTo>
                  <a:lnTo>
                    <a:pt x="76" y="78"/>
                  </a:lnTo>
                  <a:lnTo>
                    <a:pt x="64" y="92"/>
                  </a:lnTo>
                  <a:lnTo>
                    <a:pt x="64" y="92"/>
                  </a:lnTo>
                  <a:lnTo>
                    <a:pt x="58" y="98"/>
                  </a:lnTo>
                  <a:lnTo>
                    <a:pt x="58" y="98"/>
                  </a:lnTo>
                  <a:lnTo>
                    <a:pt x="56" y="102"/>
                  </a:lnTo>
                  <a:lnTo>
                    <a:pt x="52" y="102"/>
                  </a:lnTo>
                  <a:lnTo>
                    <a:pt x="52" y="102"/>
                  </a:lnTo>
                  <a:lnTo>
                    <a:pt x="48" y="102"/>
                  </a:lnTo>
                  <a:lnTo>
                    <a:pt x="44" y="98"/>
                  </a:lnTo>
                  <a:lnTo>
                    <a:pt x="44" y="98"/>
                  </a:lnTo>
                  <a:lnTo>
                    <a:pt x="36" y="96"/>
                  </a:lnTo>
                  <a:lnTo>
                    <a:pt x="36" y="96"/>
                  </a:lnTo>
                  <a:lnTo>
                    <a:pt x="30" y="92"/>
                  </a:lnTo>
                  <a:lnTo>
                    <a:pt x="26" y="86"/>
                  </a:lnTo>
                  <a:lnTo>
                    <a:pt x="26" y="86"/>
                  </a:lnTo>
                  <a:lnTo>
                    <a:pt x="22" y="82"/>
                  </a:lnTo>
                  <a:lnTo>
                    <a:pt x="14" y="78"/>
                  </a:lnTo>
                  <a:lnTo>
                    <a:pt x="14" y="78"/>
                  </a:lnTo>
                  <a:lnTo>
                    <a:pt x="8" y="74"/>
                  </a:lnTo>
                  <a:lnTo>
                    <a:pt x="4" y="68"/>
                  </a:lnTo>
                  <a:lnTo>
                    <a:pt x="4" y="68"/>
                  </a:lnTo>
                  <a:lnTo>
                    <a:pt x="0" y="62"/>
                  </a:lnTo>
                  <a:lnTo>
                    <a:pt x="0" y="62"/>
                  </a:lnTo>
                  <a:lnTo>
                    <a:pt x="0" y="58"/>
                  </a:lnTo>
                  <a:lnTo>
                    <a:pt x="0" y="58"/>
                  </a:lnTo>
                  <a:lnTo>
                    <a:pt x="4" y="50"/>
                  </a:lnTo>
                  <a:lnTo>
                    <a:pt x="4" y="50"/>
                  </a:lnTo>
                  <a:lnTo>
                    <a:pt x="8" y="40"/>
                  </a:lnTo>
                  <a:lnTo>
                    <a:pt x="8" y="40"/>
                  </a:lnTo>
                  <a:lnTo>
                    <a:pt x="18" y="26"/>
                  </a:lnTo>
                  <a:lnTo>
                    <a:pt x="18" y="26"/>
                  </a:lnTo>
                  <a:lnTo>
                    <a:pt x="30" y="12"/>
                  </a:lnTo>
                  <a:lnTo>
                    <a:pt x="42" y="0"/>
                  </a:lnTo>
                  <a:lnTo>
                    <a:pt x="42" y="0"/>
                  </a:lnTo>
                  <a:lnTo>
                    <a:pt x="44" y="0"/>
                  </a:lnTo>
                  <a:lnTo>
                    <a:pt x="48" y="2"/>
                  </a:lnTo>
                  <a:lnTo>
                    <a:pt x="48" y="2"/>
                  </a:lnTo>
                  <a:lnTo>
                    <a:pt x="54" y="6"/>
                  </a:lnTo>
                  <a:lnTo>
                    <a:pt x="54" y="6"/>
                  </a:lnTo>
                  <a:lnTo>
                    <a:pt x="62" y="16"/>
                  </a:lnTo>
                  <a:lnTo>
                    <a:pt x="62" y="16"/>
                  </a:lnTo>
                  <a:lnTo>
                    <a:pt x="66" y="22"/>
                  </a:lnTo>
                  <a:lnTo>
                    <a:pt x="72" y="24"/>
                  </a:lnTo>
                  <a:lnTo>
                    <a:pt x="72" y="24"/>
                  </a:lnTo>
                  <a:lnTo>
                    <a:pt x="78" y="28"/>
                  </a:lnTo>
                  <a:lnTo>
                    <a:pt x="78" y="28"/>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1" name="Freeform 13"/>
            <p:cNvSpPr>
              <a:spLocks/>
            </p:cNvSpPr>
            <p:nvPr userDrawn="1"/>
          </p:nvSpPr>
          <p:spPr bwMode="auto">
            <a:xfrm>
              <a:off x="3311" y="548"/>
              <a:ext cx="104" cy="112"/>
            </a:xfrm>
            <a:custGeom>
              <a:avLst/>
              <a:gdLst>
                <a:gd name="T0" fmla="*/ 96 w 104"/>
                <a:gd name="T1" fmla="*/ 44 h 112"/>
                <a:gd name="T2" fmla="*/ 104 w 104"/>
                <a:gd name="T3" fmla="*/ 54 h 112"/>
                <a:gd name="T4" fmla="*/ 104 w 104"/>
                <a:gd name="T5" fmla="*/ 58 h 112"/>
                <a:gd name="T6" fmla="*/ 96 w 104"/>
                <a:gd name="T7" fmla="*/ 70 h 112"/>
                <a:gd name="T8" fmla="*/ 88 w 104"/>
                <a:gd name="T9" fmla="*/ 76 h 112"/>
                <a:gd name="T10" fmla="*/ 74 w 104"/>
                <a:gd name="T11" fmla="*/ 92 h 112"/>
                <a:gd name="T12" fmla="*/ 64 w 104"/>
                <a:gd name="T13" fmla="*/ 104 h 112"/>
                <a:gd name="T14" fmla="*/ 60 w 104"/>
                <a:gd name="T15" fmla="*/ 108 h 112"/>
                <a:gd name="T16" fmla="*/ 56 w 104"/>
                <a:gd name="T17" fmla="*/ 108 h 112"/>
                <a:gd name="T18" fmla="*/ 54 w 104"/>
                <a:gd name="T19" fmla="*/ 110 h 112"/>
                <a:gd name="T20" fmla="*/ 50 w 104"/>
                <a:gd name="T21" fmla="*/ 112 h 112"/>
                <a:gd name="T22" fmla="*/ 42 w 104"/>
                <a:gd name="T23" fmla="*/ 106 h 112"/>
                <a:gd name="T24" fmla="*/ 36 w 104"/>
                <a:gd name="T25" fmla="*/ 98 h 112"/>
                <a:gd name="T26" fmla="*/ 34 w 104"/>
                <a:gd name="T27" fmla="*/ 96 h 112"/>
                <a:gd name="T28" fmla="*/ 32 w 104"/>
                <a:gd name="T29" fmla="*/ 92 h 112"/>
                <a:gd name="T30" fmla="*/ 26 w 104"/>
                <a:gd name="T31" fmla="*/ 84 h 112"/>
                <a:gd name="T32" fmla="*/ 16 w 104"/>
                <a:gd name="T33" fmla="*/ 78 h 112"/>
                <a:gd name="T34" fmla="*/ 12 w 104"/>
                <a:gd name="T35" fmla="*/ 72 h 112"/>
                <a:gd name="T36" fmla="*/ 10 w 104"/>
                <a:gd name="T37" fmla="*/ 68 h 112"/>
                <a:gd name="T38" fmla="*/ 6 w 104"/>
                <a:gd name="T39" fmla="*/ 62 h 112"/>
                <a:gd name="T40" fmla="*/ 0 w 104"/>
                <a:gd name="T41" fmla="*/ 54 h 112"/>
                <a:gd name="T42" fmla="*/ 12 w 104"/>
                <a:gd name="T43" fmla="*/ 40 h 112"/>
                <a:gd name="T44" fmla="*/ 22 w 104"/>
                <a:gd name="T45" fmla="*/ 28 h 112"/>
                <a:gd name="T46" fmla="*/ 32 w 104"/>
                <a:gd name="T47" fmla="*/ 16 h 112"/>
                <a:gd name="T48" fmla="*/ 46 w 104"/>
                <a:gd name="T49" fmla="*/ 6 h 112"/>
                <a:gd name="T50" fmla="*/ 50 w 104"/>
                <a:gd name="T51" fmla="*/ 2 h 112"/>
                <a:gd name="T52" fmla="*/ 54 w 104"/>
                <a:gd name="T53" fmla="*/ 0 h 112"/>
                <a:gd name="T54" fmla="*/ 62 w 104"/>
                <a:gd name="T55" fmla="*/ 2 h 112"/>
                <a:gd name="T56" fmla="*/ 66 w 104"/>
                <a:gd name="T57" fmla="*/ 8 h 112"/>
                <a:gd name="T58" fmla="*/ 70 w 104"/>
                <a:gd name="T59" fmla="*/ 14 h 112"/>
                <a:gd name="T60" fmla="*/ 80 w 104"/>
                <a:gd name="T61" fmla="*/ 26 h 112"/>
                <a:gd name="T62" fmla="*/ 90 w 104"/>
                <a:gd name="T63" fmla="*/ 34 h 112"/>
                <a:gd name="T64" fmla="*/ 96 w 104"/>
                <a:gd name="T65" fmla="*/ 44 h 112"/>
                <a:gd name="T66" fmla="*/ 96 w 104"/>
                <a:gd name="T67" fmla="*/ 4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4"/>
                  </a:moveTo>
                  <a:lnTo>
                    <a:pt x="96" y="44"/>
                  </a:lnTo>
                  <a:lnTo>
                    <a:pt x="100" y="50"/>
                  </a:lnTo>
                  <a:lnTo>
                    <a:pt x="104" y="54"/>
                  </a:lnTo>
                  <a:lnTo>
                    <a:pt x="104" y="54"/>
                  </a:lnTo>
                  <a:lnTo>
                    <a:pt x="104" y="58"/>
                  </a:lnTo>
                  <a:lnTo>
                    <a:pt x="102" y="62"/>
                  </a:lnTo>
                  <a:lnTo>
                    <a:pt x="96" y="70"/>
                  </a:lnTo>
                  <a:lnTo>
                    <a:pt x="96" y="70"/>
                  </a:lnTo>
                  <a:lnTo>
                    <a:pt x="88" y="76"/>
                  </a:lnTo>
                  <a:lnTo>
                    <a:pt x="88" y="76"/>
                  </a:lnTo>
                  <a:lnTo>
                    <a:pt x="74" y="92"/>
                  </a:lnTo>
                  <a:lnTo>
                    <a:pt x="74" y="92"/>
                  </a:lnTo>
                  <a:lnTo>
                    <a:pt x="64" y="104"/>
                  </a:lnTo>
                  <a:lnTo>
                    <a:pt x="64" y="104"/>
                  </a:lnTo>
                  <a:lnTo>
                    <a:pt x="60" y="108"/>
                  </a:lnTo>
                  <a:lnTo>
                    <a:pt x="60" y="108"/>
                  </a:lnTo>
                  <a:lnTo>
                    <a:pt x="56" y="108"/>
                  </a:lnTo>
                  <a:lnTo>
                    <a:pt x="56" y="108"/>
                  </a:lnTo>
                  <a:lnTo>
                    <a:pt x="54" y="110"/>
                  </a:lnTo>
                  <a:lnTo>
                    <a:pt x="50" y="112"/>
                  </a:lnTo>
                  <a:lnTo>
                    <a:pt x="50" y="112"/>
                  </a:lnTo>
                  <a:lnTo>
                    <a:pt x="46" y="110"/>
                  </a:lnTo>
                  <a:lnTo>
                    <a:pt x="42" y="106"/>
                  </a:lnTo>
                  <a:lnTo>
                    <a:pt x="42" y="106"/>
                  </a:lnTo>
                  <a:lnTo>
                    <a:pt x="36" y="98"/>
                  </a:lnTo>
                  <a:lnTo>
                    <a:pt x="36" y="98"/>
                  </a:lnTo>
                  <a:lnTo>
                    <a:pt x="34" y="96"/>
                  </a:lnTo>
                  <a:lnTo>
                    <a:pt x="32" y="92"/>
                  </a:lnTo>
                  <a:lnTo>
                    <a:pt x="32" y="92"/>
                  </a:lnTo>
                  <a:lnTo>
                    <a:pt x="30" y="88"/>
                  </a:lnTo>
                  <a:lnTo>
                    <a:pt x="26" y="84"/>
                  </a:lnTo>
                  <a:lnTo>
                    <a:pt x="16" y="78"/>
                  </a:lnTo>
                  <a:lnTo>
                    <a:pt x="16" y="78"/>
                  </a:lnTo>
                  <a:lnTo>
                    <a:pt x="14" y="76"/>
                  </a:lnTo>
                  <a:lnTo>
                    <a:pt x="12" y="72"/>
                  </a:lnTo>
                  <a:lnTo>
                    <a:pt x="12" y="72"/>
                  </a:lnTo>
                  <a:lnTo>
                    <a:pt x="10" y="68"/>
                  </a:lnTo>
                  <a:lnTo>
                    <a:pt x="6" y="62"/>
                  </a:lnTo>
                  <a:lnTo>
                    <a:pt x="6" y="62"/>
                  </a:lnTo>
                  <a:lnTo>
                    <a:pt x="0" y="54"/>
                  </a:lnTo>
                  <a:lnTo>
                    <a:pt x="0" y="54"/>
                  </a:lnTo>
                  <a:lnTo>
                    <a:pt x="12" y="40"/>
                  </a:lnTo>
                  <a:lnTo>
                    <a:pt x="12" y="40"/>
                  </a:lnTo>
                  <a:lnTo>
                    <a:pt x="22" y="28"/>
                  </a:lnTo>
                  <a:lnTo>
                    <a:pt x="22" y="28"/>
                  </a:lnTo>
                  <a:lnTo>
                    <a:pt x="26" y="22"/>
                  </a:lnTo>
                  <a:lnTo>
                    <a:pt x="32" y="16"/>
                  </a:lnTo>
                  <a:lnTo>
                    <a:pt x="32" y="16"/>
                  </a:lnTo>
                  <a:lnTo>
                    <a:pt x="46" y="6"/>
                  </a:lnTo>
                  <a:lnTo>
                    <a:pt x="46" y="6"/>
                  </a:lnTo>
                  <a:lnTo>
                    <a:pt x="50" y="2"/>
                  </a:lnTo>
                  <a:lnTo>
                    <a:pt x="54" y="0"/>
                  </a:lnTo>
                  <a:lnTo>
                    <a:pt x="54" y="0"/>
                  </a:lnTo>
                  <a:lnTo>
                    <a:pt x="58" y="0"/>
                  </a:lnTo>
                  <a:lnTo>
                    <a:pt x="62" y="2"/>
                  </a:lnTo>
                  <a:lnTo>
                    <a:pt x="62" y="2"/>
                  </a:lnTo>
                  <a:lnTo>
                    <a:pt x="66" y="8"/>
                  </a:lnTo>
                  <a:lnTo>
                    <a:pt x="70" y="14"/>
                  </a:lnTo>
                  <a:lnTo>
                    <a:pt x="70" y="14"/>
                  </a:lnTo>
                  <a:lnTo>
                    <a:pt x="80" y="26"/>
                  </a:lnTo>
                  <a:lnTo>
                    <a:pt x="80" y="26"/>
                  </a:lnTo>
                  <a:lnTo>
                    <a:pt x="90" y="34"/>
                  </a:lnTo>
                  <a:lnTo>
                    <a:pt x="90" y="34"/>
                  </a:lnTo>
                  <a:lnTo>
                    <a:pt x="96" y="44"/>
                  </a:lnTo>
                  <a:lnTo>
                    <a:pt x="96" y="44"/>
                  </a:lnTo>
                  <a:lnTo>
                    <a:pt x="96" y="44"/>
                  </a:lnTo>
                  <a:lnTo>
                    <a:pt x="96"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2" name="Freeform 14"/>
            <p:cNvSpPr>
              <a:spLocks noEditPoints="1"/>
            </p:cNvSpPr>
            <p:nvPr userDrawn="1"/>
          </p:nvSpPr>
          <p:spPr bwMode="auto">
            <a:xfrm>
              <a:off x="3309" y="414"/>
              <a:ext cx="116" cy="116"/>
            </a:xfrm>
            <a:custGeom>
              <a:avLst/>
              <a:gdLst>
                <a:gd name="T0" fmla="*/ 66 w 116"/>
                <a:gd name="T1" fmla="*/ 114 h 116"/>
                <a:gd name="T2" fmla="*/ 56 w 116"/>
                <a:gd name="T3" fmla="*/ 116 h 116"/>
                <a:gd name="T4" fmla="*/ 54 w 116"/>
                <a:gd name="T5" fmla="*/ 116 h 116"/>
                <a:gd name="T6" fmla="*/ 50 w 116"/>
                <a:gd name="T7" fmla="*/ 112 h 116"/>
                <a:gd name="T8" fmla="*/ 46 w 116"/>
                <a:gd name="T9" fmla="*/ 110 h 116"/>
                <a:gd name="T10" fmla="*/ 42 w 116"/>
                <a:gd name="T11" fmla="*/ 106 h 116"/>
                <a:gd name="T12" fmla="*/ 38 w 116"/>
                <a:gd name="T13" fmla="*/ 104 h 116"/>
                <a:gd name="T14" fmla="*/ 34 w 116"/>
                <a:gd name="T15" fmla="*/ 100 h 116"/>
                <a:gd name="T16" fmla="*/ 24 w 116"/>
                <a:gd name="T17" fmla="*/ 90 h 116"/>
                <a:gd name="T18" fmla="*/ 16 w 116"/>
                <a:gd name="T19" fmla="*/ 82 h 116"/>
                <a:gd name="T20" fmla="*/ 8 w 116"/>
                <a:gd name="T21" fmla="*/ 74 h 116"/>
                <a:gd name="T22" fmla="*/ 2 w 116"/>
                <a:gd name="T23" fmla="*/ 68 h 116"/>
                <a:gd name="T24" fmla="*/ 0 w 116"/>
                <a:gd name="T25" fmla="*/ 64 h 116"/>
                <a:gd name="T26" fmla="*/ 4 w 116"/>
                <a:gd name="T27" fmla="*/ 60 h 116"/>
                <a:gd name="T28" fmla="*/ 6 w 116"/>
                <a:gd name="T29" fmla="*/ 52 h 116"/>
                <a:gd name="T30" fmla="*/ 10 w 116"/>
                <a:gd name="T31" fmla="*/ 46 h 116"/>
                <a:gd name="T32" fmla="*/ 14 w 116"/>
                <a:gd name="T33" fmla="*/ 38 h 116"/>
                <a:gd name="T34" fmla="*/ 30 w 116"/>
                <a:gd name="T35" fmla="*/ 20 h 116"/>
                <a:gd name="T36" fmla="*/ 46 w 116"/>
                <a:gd name="T37" fmla="*/ 2 h 116"/>
                <a:gd name="T38" fmla="*/ 50 w 116"/>
                <a:gd name="T39" fmla="*/ 0 h 116"/>
                <a:gd name="T40" fmla="*/ 64 w 116"/>
                <a:gd name="T41" fmla="*/ 8 h 116"/>
                <a:gd name="T42" fmla="*/ 74 w 116"/>
                <a:gd name="T43" fmla="*/ 14 h 116"/>
                <a:gd name="T44" fmla="*/ 78 w 116"/>
                <a:gd name="T45" fmla="*/ 18 h 116"/>
                <a:gd name="T46" fmla="*/ 84 w 116"/>
                <a:gd name="T47" fmla="*/ 22 h 116"/>
                <a:gd name="T48" fmla="*/ 92 w 116"/>
                <a:gd name="T49" fmla="*/ 32 h 116"/>
                <a:gd name="T50" fmla="*/ 104 w 116"/>
                <a:gd name="T51" fmla="*/ 44 h 116"/>
                <a:gd name="T52" fmla="*/ 116 w 116"/>
                <a:gd name="T53" fmla="*/ 54 h 116"/>
                <a:gd name="T54" fmla="*/ 110 w 116"/>
                <a:gd name="T55" fmla="*/ 68 h 116"/>
                <a:gd name="T56" fmla="*/ 104 w 116"/>
                <a:gd name="T57" fmla="*/ 72 h 116"/>
                <a:gd name="T58" fmla="*/ 98 w 116"/>
                <a:gd name="T59" fmla="*/ 76 h 116"/>
                <a:gd name="T60" fmla="*/ 94 w 116"/>
                <a:gd name="T61" fmla="*/ 82 h 116"/>
                <a:gd name="T62" fmla="*/ 84 w 116"/>
                <a:gd name="T63" fmla="*/ 94 h 116"/>
                <a:gd name="T64" fmla="*/ 74 w 116"/>
                <a:gd name="T65" fmla="*/ 106 h 116"/>
                <a:gd name="T66" fmla="*/ 66 w 116"/>
                <a:gd name="T67" fmla="*/ 114 h 116"/>
                <a:gd name="T68" fmla="*/ 66 w 116"/>
                <a:gd name="T69" fmla="*/ 114 h 116"/>
                <a:gd name="T70" fmla="*/ 60 w 116"/>
                <a:gd name="T71" fmla="*/ 32 h 116"/>
                <a:gd name="T72" fmla="*/ 60 w 116"/>
                <a:gd name="T73" fmla="*/ 30 h 116"/>
                <a:gd name="T74" fmla="*/ 56 w 116"/>
                <a:gd name="T75" fmla="*/ 28 h 116"/>
                <a:gd name="T76" fmla="*/ 52 w 116"/>
                <a:gd name="T77" fmla="*/ 26 h 116"/>
                <a:gd name="T78" fmla="*/ 44 w 116"/>
                <a:gd name="T79" fmla="*/ 30 h 116"/>
                <a:gd name="T80" fmla="*/ 40 w 116"/>
                <a:gd name="T81" fmla="*/ 36 h 116"/>
                <a:gd name="T82" fmla="*/ 34 w 116"/>
                <a:gd name="T83" fmla="*/ 44 h 116"/>
                <a:gd name="T84" fmla="*/ 26 w 116"/>
                <a:gd name="T85" fmla="*/ 62 h 116"/>
                <a:gd name="T86" fmla="*/ 28 w 116"/>
                <a:gd name="T87" fmla="*/ 66 h 116"/>
                <a:gd name="T88" fmla="*/ 36 w 116"/>
                <a:gd name="T89" fmla="*/ 72 h 116"/>
                <a:gd name="T90" fmla="*/ 42 w 116"/>
                <a:gd name="T91" fmla="*/ 76 h 116"/>
                <a:gd name="T92" fmla="*/ 46 w 116"/>
                <a:gd name="T93" fmla="*/ 80 h 116"/>
                <a:gd name="T94" fmla="*/ 52 w 116"/>
                <a:gd name="T95" fmla="*/ 82 h 116"/>
                <a:gd name="T96" fmla="*/ 56 w 116"/>
                <a:gd name="T97" fmla="*/ 84 h 116"/>
                <a:gd name="T98" fmla="*/ 68 w 116"/>
                <a:gd name="T99" fmla="*/ 80 h 116"/>
                <a:gd name="T100" fmla="*/ 78 w 116"/>
                <a:gd name="T101" fmla="*/ 70 h 116"/>
                <a:gd name="T102" fmla="*/ 86 w 116"/>
                <a:gd name="T103" fmla="*/ 60 h 116"/>
                <a:gd name="T104" fmla="*/ 86 w 116"/>
                <a:gd name="T105" fmla="*/ 54 h 116"/>
                <a:gd name="T106" fmla="*/ 82 w 116"/>
                <a:gd name="T107" fmla="*/ 50 h 116"/>
                <a:gd name="T108" fmla="*/ 78 w 116"/>
                <a:gd name="T109" fmla="*/ 44 h 116"/>
                <a:gd name="T110" fmla="*/ 68 w 116"/>
                <a:gd name="T111" fmla="*/ 38 h 116"/>
                <a:gd name="T112" fmla="*/ 60 w 116"/>
                <a:gd name="T113"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6">
                  <a:moveTo>
                    <a:pt x="66" y="114"/>
                  </a:moveTo>
                  <a:lnTo>
                    <a:pt x="66" y="114"/>
                  </a:lnTo>
                  <a:lnTo>
                    <a:pt x="62" y="116"/>
                  </a:lnTo>
                  <a:lnTo>
                    <a:pt x="56" y="116"/>
                  </a:lnTo>
                  <a:lnTo>
                    <a:pt x="56" y="116"/>
                  </a:lnTo>
                  <a:lnTo>
                    <a:pt x="54" y="116"/>
                  </a:lnTo>
                  <a:lnTo>
                    <a:pt x="54" y="116"/>
                  </a:lnTo>
                  <a:lnTo>
                    <a:pt x="50" y="112"/>
                  </a:lnTo>
                  <a:lnTo>
                    <a:pt x="50" y="112"/>
                  </a:lnTo>
                  <a:lnTo>
                    <a:pt x="46" y="110"/>
                  </a:lnTo>
                  <a:lnTo>
                    <a:pt x="46" y="110"/>
                  </a:lnTo>
                  <a:lnTo>
                    <a:pt x="42" y="106"/>
                  </a:lnTo>
                  <a:lnTo>
                    <a:pt x="42" y="106"/>
                  </a:lnTo>
                  <a:lnTo>
                    <a:pt x="38" y="104"/>
                  </a:lnTo>
                  <a:lnTo>
                    <a:pt x="34" y="100"/>
                  </a:lnTo>
                  <a:lnTo>
                    <a:pt x="34" y="100"/>
                  </a:lnTo>
                  <a:lnTo>
                    <a:pt x="24" y="90"/>
                  </a:lnTo>
                  <a:lnTo>
                    <a:pt x="24" y="90"/>
                  </a:lnTo>
                  <a:lnTo>
                    <a:pt x="16" y="82"/>
                  </a:lnTo>
                  <a:lnTo>
                    <a:pt x="16" y="82"/>
                  </a:lnTo>
                  <a:lnTo>
                    <a:pt x="8" y="74"/>
                  </a:lnTo>
                  <a:lnTo>
                    <a:pt x="8" y="74"/>
                  </a:lnTo>
                  <a:lnTo>
                    <a:pt x="4" y="70"/>
                  </a:lnTo>
                  <a:lnTo>
                    <a:pt x="2" y="68"/>
                  </a:lnTo>
                  <a:lnTo>
                    <a:pt x="0" y="64"/>
                  </a:lnTo>
                  <a:lnTo>
                    <a:pt x="0" y="64"/>
                  </a:lnTo>
                  <a:lnTo>
                    <a:pt x="2" y="62"/>
                  </a:lnTo>
                  <a:lnTo>
                    <a:pt x="4" y="60"/>
                  </a:lnTo>
                  <a:lnTo>
                    <a:pt x="4" y="60"/>
                  </a:lnTo>
                  <a:lnTo>
                    <a:pt x="6" y="52"/>
                  </a:lnTo>
                  <a:lnTo>
                    <a:pt x="6" y="52"/>
                  </a:lnTo>
                  <a:lnTo>
                    <a:pt x="10" y="46"/>
                  </a:lnTo>
                  <a:lnTo>
                    <a:pt x="14" y="38"/>
                  </a:lnTo>
                  <a:lnTo>
                    <a:pt x="14" y="38"/>
                  </a:lnTo>
                  <a:lnTo>
                    <a:pt x="22" y="30"/>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2"/>
                  </a:lnTo>
                  <a:lnTo>
                    <a:pt x="84" y="22"/>
                  </a:lnTo>
                  <a:lnTo>
                    <a:pt x="92" y="32"/>
                  </a:lnTo>
                  <a:lnTo>
                    <a:pt x="92" y="32"/>
                  </a:lnTo>
                  <a:lnTo>
                    <a:pt x="104" y="44"/>
                  </a:lnTo>
                  <a:lnTo>
                    <a:pt x="104" y="44"/>
                  </a:lnTo>
                  <a:lnTo>
                    <a:pt x="116" y="54"/>
                  </a:lnTo>
                  <a:lnTo>
                    <a:pt x="116" y="54"/>
                  </a:lnTo>
                  <a:lnTo>
                    <a:pt x="114" y="60"/>
                  </a:lnTo>
                  <a:lnTo>
                    <a:pt x="110" y="68"/>
                  </a:lnTo>
                  <a:lnTo>
                    <a:pt x="110" y="68"/>
                  </a:lnTo>
                  <a:lnTo>
                    <a:pt x="104" y="72"/>
                  </a:lnTo>
                  <a:lnTo>
                    <a:pt x="104" y="72"/>
                  </a:lnTo>
                  <a:lnTo>
                    <a:pt x="98" y="76"/>
                  </a:lnTo>
                  <a:lnTo>
                    <a:pt x="98" y="76"/>
                  </a:lnTo>
                  <a:lnTo>
                    <a:pt x="94" y="82"/>
                  </a:lnTo>
                  <a:lnTo>
                    <a:pt x="94" y="82"/>
                  </a:lnTo>
                  <a:lnTo>
                    <a:pt x="84" y="94"/>
                  </a:lnTo>
                  <a:lnTo>
                    <a:pt x="84" y="94"/>
                  </a:lnTo>
                  <a:lnTo>
                    <a:pt x="74" y="106"/>
                  </a:lnTo>
                  <a:lnTo>
                    <a:pt x="74" y="106"/>
                  </a:lnTo>
                  <a:lnTo>
                    <a:pt x="66" y="114"/>
                  </a:lnTo>
                  <a:lnTo>
                    <a:pt x="66" y="114"/>
                  </a:lnTo>
                  <a:lnTo>
                    <a:pt x="66" y="114"/>
                  </a:lnTo>
                  <a:lnTo>
                    <a:pt x="66" y="114"/>
                  </a:lnTo>
                  <a:close/>
                  <a:moveTo>
                    <a:pt x="60" y="32"/>
                  </a:moveTo>
                  <a:lnTo>
                    <a:pt x="60" y="32"/>
                  </a:lnTo>
                  <a:lnTo>
                    <a:pt x="60" y="30"/>
                  </a:lnTo>
                  <a:lnTo>
                    <a:pt x="60" y="30"/>
                  </a:lnTo>
                  <a:lnTo>
                    <a:pt x="56" y="28"/>
                  </a:lnTo>
                  <a:lnTo>
                    <a:pt x="52" y="26"/>
                  </a:lnTo>
                  <a:lnTo>
                    <a:pt x="52" y="26"/>
                  </a:lnTo>
                  <a:lnTo>
                    <a:pt x="48" y="26"/>
                  </a:lnTo>
                  <a:lnTo>
                    <a:pt x="44" y="30"/>
                  </a:lnTo>
                  <a:lnTo>
                    <a:pt x="44" y="30"/>
                  </a:lnTo>
                  <a:lnTo>
                    <a:pt x="40" y="36"/>
                  </a:lnTo>
                  <a:lnTo>
                    <a:pt x="34" y="44"/>
                  </a:lnTo>
                  <a:lnTo>
                    <a:pt x="34" y="44"/>
                  </a:lnTo>
                  <a:lnTo>
                    <a:pt x="28" y="56"/>
                  </a:lnTo>
                  <a:lnTo>
                    <a:pt x="26" y="62"/>
                  </a:lnTo>
                  <a:lnTo>
                    <a:pt x="28" y="66"/>
                  </a:lnTo>
                  <a:lnTo>
                    <a:pt x="28" y="66"/>
                  </a:lnTo>
                  <a:lnTo>
                    <a:pt x="32" y="70"/>
                  </a:lnTo>
                  <a:lnTo>
                    <a:pt x="36" y="72"/>
                  </a:lnTo>
                  <a:lnTo>
                    <a:pt x="36" y="72"/>
                  </a:lnTo>
                  <a:lnTo>
                    <a:pt x="42" y="76"/>
                  </a:lnTo>
                  <a:lnTo>
                    <a:pt x="42" y="76"/>
                  </a:lnTo>
                  <a:lnTo>
                    <a:pt x="46" y="80"/>
                  </a:lnTo>
                  <a:lnTo>
                    <a:pt x="46" y="80"/>
                  </a:lnTo>
                  <a:lnTo>
                    <a:pt x="52" y="82"/>
                  </a:lnTo>
                  <a:lnTo>
                    <a:pt x="56" y="84"/>
                  </a:lnTo>
                  <a:lnTo>
                    <a:pt x="56" y="84"/>
                  </a:lnTo>
                  <a:lnTo>
                    <a:pt x="64" y="82"/>
                  </a:lnTo>
                  <a:lnTo>
                    <a:pt x="68" y="80"/>
                  </a:lnTo>
                  <a:lnTo>
                    <a:pt x="78" y="70"/>
                  </a:lnTo>
                  <a:lnTo>
                    <a:pt x="78" y="70"/>
                  </a:lnTo>
                  <a:lnTo>
                    <a:pt x="82" y="66"/>
                  </a:lnTo>
                  <a:lnTo>
                    <a:pt x="86" y="60"/>
                  </a:lnTo>
                  <a:lnTo>
                    <a:pt x="86" y="60"/>
                  </a:lnTo>
                  <a:lnTo>
                    <a:pt x="86" y="54"/>
                  </a:lnTo>
                  <a:lnTo>
                    <a:pt x="82" y="50"/>
                  </a:lnTo>
                  <a:lnTo>
                    <a:pt x="82" y="50"/>
                  </a:lnTo>
                  <a:lnTo>
                    <a:pt x="78" y="44"/>
                  </a:lnTo>
                  <a:lnTo>
                    <a:pt x="78" y="44"/>
                  </a:lnTo>
                  <a:lnTo>
                    <a:pt x="68" y="38"/>
                  </a:lnTo>
                  <a:lnTo>
                    <a:pt x="68" y="38"/>
                  </a:lnTo>
                  <a:lnTo>
                    <a:pt x="64" y="36"/>
                  </a:lnTo>
                  <a:lnTo>
                    <a:pt x="60" y="32"/>
                  </a:lnTo>
                  <a:lnTo>
                    <a:pt x="6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3" name="Freeform 15"/>
            <p:cNvSpPr>
              <a:spLocks noEditPoints="1"/>
            </p:cNvSpPr>
            <p:nvPr userDrawn="1"/>
          </p:nvSpPr>
          <p:spPr bwMode="auto">
            <a:xfrm>
              <a:off x="3315" y="158"/>
              <a:ext cx="102" cy="104"/>
            </a:xfrm>
            <a:custGeom>
              <a:avLst/>
              <a:gdLst>
                <a:gd name="T0" fmla="*/ 100 w 102"/>
                <a:gd name="T1" fmla="*/ 40 h 104"/>
                <a:gd name="T2" fmla="*/ 102 w 102"/>
                <a:gd name="T3" fmla="*/ 44 h 104"/>
                <a:gd name="T4" fmla="*/ 102 w 102"/>
                <a:gd name="T5" fmla="*/ 48 h 104"/>
                <a:gd name="T6" fmla="*/ 100 w 102"/>
                <a:gd name="T7" fmla="*/ 54 h 104"/>
                <a:gd name="T8" fmla="*/ 92 w 102"/>
                <a:gd name="T9" fmla="*/ 62 h 104"/>
                <a:gd name="T10" fmla="*/ 84 w 102"/>
                <a:gd name="T11" fmla="*/ 74 h 104"/>
                <a:gd name="T12" fmla="*/ 70 w 102"/>
                <a:gd name="T13" fmla="*/ 94 h 104"/>
                <a:gd name="T14" fmla="*/ 64 w 102"/>
                <a:gd name="T15" fmla="*/ 100 h 104"/>
                <a:gd name="T16" fmla="*/ 58 w 102"/>
                <a:gd name="T17" fmla="*/ 104 h 104"/>
                <a:gd name="T18" fmla="*/ 50 w 102"/>
                <a:gd name="T19" fmla="*/ 102 h 104"/>
                <a:gd name="T20" fmla="*/ 42 w 102"/>
                <a:gd name="T21" fmla="*/ 98 h 104"/>
                <a:gd name="T22" fmla="*/ 30 w 102"/>
                <a:gd name="T23" fmla="*/ 88 h 104"/>
                <a:gd name="T24" fmla="*/ 14 w 102"/>
                <a:gd name="T25" fmla="*/ 76 h 104"/>
                <a:gd name="T26" fmla="*/ 6 w 102"/>
                <a:gd name="T27" fmla="*/ 68 h 104"/>
                <a:gd name="T28" fmla="*/ 2 w 102"/>
                <a:gd name="T29" fmla="*/ 64 h 104"/>
                <a:gd name="T30" fmla="*/ 2 w 102"/>
                <a:gd name="T31" fmla="*/ 56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20 h 104"/>
                <a:gd name="T48" fmla="*/ 86 w 102"/>
                <a:gd name="T49" fmla="*/ 28 h 104"/>
                <a:gd name="T50" fmla="*/ 98 w 102"/>
                <a:gd name="T51" fmla="*/ 38 h 104"/>
                <a:gd name="T52" fmla="*/ 100 w 102"/>
                <a:gd name="T53" fmla="*/ 40 h 104"/>
                <a:gd name="T54" fmla="*/ 54 w 102"/>
                <a:gd name="T55" fmla="*/ 30 h 104"/>
                <a:gd name="T56" fmla="*/ 52 w 102"/>
                <a:gd name="T57" fmla="*/ 30 h 104"/>
                <a:gd name="T58" fmla="*/ 42 w 102"/>
                <a:gd name="T59" fmla="*/ 28 h 104"/>
                <a:gd name="T60" fmla="*/ 42 w 102"/>
                <a:gd name="T61" fmla="*/ 28 h 104"/>
                <a:gd name="T62" fmla="*/ 40 w 102"/>
                <a:gd name="T63" fmla="*/ 30 h 104"/>
                <a:gd name="T64" fmla="*/ 34 w 102"/>
                <a:gd name="T65" fmla="*/ 36 h 104"/>
                <a:gd name="T66" fmla="*/ 30 w 102"/>
                <a:gd name="T67" fmla="*/ 38 h 104"/>
                <a:gd name="T68" fmla="*/ 22 w 102"/>
                <a:gd name="T69" fmla="*/ 50 h 104"/>
                <a:gd name="T70" fmla="*/ 24 w 102"/>
                <a:gd name="T71" fmla="*/ 62 h 104"/>
                <a:gd name="T72" fmla="*/ 28 w 102"/>
                <a:gd name="T73" fmla="*/ 66 h 104"/>
                <a:gd name="T74" fmla="*/ 34 w 102"/>
                <a:gd name="T75" fmla="*/ 66 h 104"/>
                <a:gd name="T76" fmla="*/ 44 w 102"/>
                <a:gd name="T77" fmla="*/ 72 h 104"/>
                <a:gd name="T78" fmla="*/ 56 w 102"/>
                <a:gd name="T79" fmla="*/ 80 h 104"/>
                <a:gd name="T80" fmla="*/ 72 w 102"/>
                <a:gd name="T81" fmla="*/ 58 h 104"/>
                <a:gd name="T82" fmla="*/ 78 w 102"/>
                <a:gd name="T83" fmla="*/ 50 h 104"/>
                <a:gd name="T84" fmla="*/ 76 w 102"/>
                <a:gd name="T85" fmla="*/ 48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4"/>
                  </a:lnTo>
                  <a:lnTo>
                    <a:pt x="102" y="44"/>
                  </a:lnTo>
                  <a:lnTo>
                    <a:pt x="102" y="46"/>
                  </a:lnTo>
                  <a:lnTo>
                    <a:pt x="102" y="48"/>
                  </a:lnTo>
                  <a:lnTo>
                    <a:pt x="100" y="54"/>
                  </a:lnTo>
                  <a:lnTo>
                    <a:pt x="100" y="54"/>
                  </a:lnTo>
                  <a:lnTo>
                    <a:pt x="96" y="58"/>
                  </a:lnTo>
                  <a:lnTo>
                    <a:pt x="92" y="62"/>
                  </a:lnTo>
                  <a:lnTo>
                    <a:pt x="92" y="62"/>
                  </a:lnTo>
                  <a:lnTo>
                    <a:pt x="84" y="74"/>
                  </a:lnTo>
                  <a:lnTo>
                    <a:pt x="84" y="74"/>
                  </a:lnTo>
                  <a:lnTo>
                    <a:pt x="70" y="94"/>
                  </a:lnTo>
                  <a:lnTo>
                    <a:pt x="70" y="94"/>
                  </a:lnTo>
                  <a:lnTo>
                    <a:pt x="64" y="100"/>
                  </a:lnTo>
                  <a:lnTo>
                    <a:pt x="58" y="104"/>
                  </a:lnTo>
                  <a:lnTo>
                    <a:pt x="58" y="104"/>
                  </a:lnTo>
                  <a:lnTo>
                    <a:pt x="54" y="104"/>
                  </a:lnTo>
                  <a:lnTo>
                    <a:pt x="50" y="102"/>
                  </a:lnTo>
                  <a:lnTo>
                    <a:pt x="42" y="98"/>
                  </a:lnTo>
                  <a:lnTo>
                    <a:pt x="42" y="98"/>
                  </a:lnTo>
                  <a:lnTo>
                    <a:pt x="30" y="88"/>
                  </a:lnTo>
                  <a:lnTo>
                    <a:pt x="30" y="88"/>
                  </a:lnTo>
                  <a:lnTo>
                    <a:pt x="14" y="76"/>
                  </a:lnTo>
                  <a:lnTo>
                    <a:pt x="14" y="76"/>
                  </a:lnTo>
                  <a:lnTo>
                    <a:pt x="6" y="68"/>
                  </a:lnTo>
                  <a:lnTo>
                    <a:pt x="6" y="68"/>
                  </a:lnTo>
                  <a:lnTo>
                    <a:pt x="2" y="64"/>
                  </a:lnTo>
                  <a:lnTo>
                    <a:pt x="2" y="64"/>
                  </a:lnTo>
                  <a:lnTo>
                    <a:pt x="0" y="60"/>
                  </a:lnTo>
                  <a:lnTo>
                    <a:pt x="2" y="56"/>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20"/>
                  </a:lnTo>
                  <a:lnTo>
                    <a:pt x="76" y="20"/>
                  </a:lnTo>
                  <a:lnTo>
                    <a:pt x="86" y="28"/>
                  </a:lnTo>
                  <a:lnTo>
                    <a:pt x="86" y="28"/>
                  </a:lnTo>
                  <a:lnTo>
                    <a:pt x="92" y="32"/>
                  </a:lnTo>
                  <a:lnTo>
                    <a:pt x="98" y="38"/>
                  </a:lnTo>
                  <a:lnTo>
                    <a:pt x="98" y="38"/>
                  </a:lnTo>
                  <a:lnTo>
                    <a:pt x="100" y="40"/>
                  </a:lnTo>
                  <a:lnTo>
                    <a:pt x="100" y="40"/>
                  </a:lnTo>
                  <a:close/>
                  <a:moveTo>
                    <a:pt x="54" y="30"/>
                  </a:moveTo>
                  <a:lnTo>
                    <a:pt x="54" y="30"/>
                  </a:lnTo>
                  <a:lnTo>
                    <a:pt x="52" y="30"/>
                  </a:lnTo>
                  <a:lnTo>
                    <a:pt x="52" y="30"/>
                  </a:lnTo>
                  <a:lnTo>
                    <a:pt x="42" y="28"/>
                  </a:lnTo>
                  <a:lnTo>
                    <a:pt x="42" y="28"/>
                  </a:lnTo>
                  <a:lnTo>
                    <a:pt x="42" y="28"/>
                  </a:lnTo>
                  <a:lnTo>
                    <a:pt x="40" y="30"/>
                  </a:lnTo>
                  <a:lnTo>
                    <a:pt x="40" y="30"/>
                  </a:lnTo>
                  <a:lnTo>
                    <a:pt x="34" y="36"/>
                  </a:lnTo>
                  <a:lnTo>
                    <a:pt x="34" y="36"/>
                  </a:lnTo>
                  <a:lnTo>
                    <a:pt x="30" y="38"/>
                  </a:lnTo>
                  <a:lnTo>
                    <a:pt x="30" y="38"/>
                  </a:lnTo>
                  <a:lnTo>
                    <a:pt x="22" y="50"/>
                  </a:lnTo>
                  <a:lnTo>
                    <a:pt x="22" y="50"/>
                  </a:lnTo>
                  <a:lnTo>
                    <a:pt x="20" y="56"/>
                  </a:lnTo>
                  <a:lnTo>
                    <a:pt x="24" y="62"/>
                  </a:lnTo>
                  <a:lnTo>
                    <a:pt x="24" y="62"/>
                  </a:lnTo>
                  <a:lnTo>
                    <a:pt x="28" y="66"/>
                  </a:lnTo>
                  <a:lnTo>
                    <a:pt x="34" y="66"/>
                  </a:lnTo>
                  <a:lnTo>
                    <a:pt x="34" y="66"/>
                  </a:lnTo>
                  <a:lnTo>
                    <a:pt x="44" y="72"/>
                  </a:lnTo>
                  <a:lnTo>
                    <a:pt x="44" y="72"/>
                  </a:lnTo>
                  <a:lnTo>
                    <a:pt x="56" y="80"/>
                  </a:lnTo>
                  <a:lnTo>
                    <a:pt x="56" y="80"/>
                  </a:lnTo>
                  <a:lnTo>
                    <a:pt x="72" y="58"/>
                  </a:lnTo>
                  <a:lnTo>
                    <a:pt x="72" y="58"/>
                  </a:lnTo>
                  <a:lnTo>
                    <a:pt x="76" y="52"/>
                  </a:lnTo>
                  <a:lnTo>
                    <a:pt x="78" y="50"/>
                  </a:lnTo>
                  <a:lnTo>
                    <a:pt x="76" y="48"/>
                  </a:lnTo>
                  <a:lnTo>
                    <a:pt x="76" y="48"/>
                  </a:lnTo>
                  <a:lnTo>
                    <a:pt x="72" y="44"/>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4" name="Freeform 16"/>
            <p:cNvSpPr>
              <a:spLocks/>
            </p:cNvSpPr>
            <p:nvPr userDrawn="1"/>
          </p:nvSpPr>
          <p:spPr bwMode="auto">
            <a:xfrm>
              <a:off x="3317" y="290"/>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8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2 h 102"/>
                <a:gd name="T46" fmla="*/ 28 w 106"/>
                <a:gd name="T47" fmla="*/ 18 h 102"/>
                <a:gd name="T48" fmla="*/ 48 w 106"/>
                <a:gd name="T49" fmla="*/ 2 h 102"/>
                <a:gd name="T50" fmla="*/ 52 w 106"/>
                <a:gd name="T51" fmla="*/ 0 h 102"/>
                <a:gd name="T52" fmla="*/ 56 w 106"/>
                <a:gd name="T53" fmla="*/ 0 h 102"/>
                <a:gd name="T54" fmla="*/ 64 w 106"/>
                <a:gd name="T55" fmla="*/ 6 h 102"/>
                <a:gd name="T56" fmla="*/ 78 w 106"/>
                <a:gd name="T57" fmla="*/ 18 h 102"/>
                <a:gd name="T58" fmla="*/ 90 w 106"/>
                <a:gd name="T59" fmla="*/ 30 h 102"/>
                <a:gd name="T60" fmla="*/ 96 w 106"/>
                <a:gd name="T61" fmla="*/ 34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8"/>
                  </a:lnTo>
                  <a:lnTo>
                    <a:pt x="78" y="88"/>
                  </a:lnTo>
                  <a:lnTo>
                    <a:pt x="74" y="92"/>
                  </a:lnTo>
                  <a:lnTo>
                    <a:pt x="74" y="92"/>
                  </a:lnTo>
                  <a:lnTo>
                    <a:pt x="68" y="98"/>
                  </a:lnTo>
                  <a:lnTo>
                    <a:pt x="68" y="98"/>
                  </a:lnTo>
                  <a:lnTo>
                    <a:pt x="64" y="102"/>
                  </a:lnTo>
                  <a:lnTo>
                    <a:pt x="62" y="102"/>
                  </a:lnTo>
                  <a:lnTo>
                    <a:pt x="60" y="102"/>
                  </a:lnTo>
                  <a:lnTo>
                    <a:pt x="60" y="102"/>
                  </a:lnTo>
                  <a:lnTo>
                    <a:pt x="54" y="102"/>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4"/>
                  </a:lnTo>
                  <a:lnTo>
                    <a:pt x="0" y="50"/>
                  </a:lnTo>
                  <a:lnTo>
                    <a:pt x="0" y="50"/>
                  </a:lnTo>
                  <a:lnTo>
                    <a:pt x="6" y="42"/>
                  </a:lnTo>
                  <a:lnTo>
                    <a:pt x="6" y="42"/>
                  </a:lnTo>
                  <a:lnTo>
                    <a:pt x="18" y="32"/>
                  </a:lnTo>
                  <a:lnTo>
                    <a:pt x="28" y="18"/>
                  </a:lnTo>
                  <a:lnTo>
                    <a:pt x="28" y="18"/>
                  </a:lnTo>
                  <a:lnTo>
                    <a:pt x="38" y="10"/>
                  </a:lnTo>
                  <a:lnTo>
                    <a:pt x="48" y="2"/>
                  </a:lnTo>
                  <a:lnTo>
                    <a:pt x="48" y="2"/>
                  </a:lnTo>
                  <a:lnTo>
                    <a:pt x="52" y="0"/>
                  </a:lnTo>
                  <a:lnTo>
                    <a:pt x="56" y="0"/>
                  </a:lnTo>
                  <a:lnTo>
                    <a:pt x="56" y="0"/>
                  </a:lnTo>
                  <a:lnTo>
                    <a:pt x="64" y="6"/>
                  </a:lnTo>
                  <a:lnTo>
                    <a:pt x="64" y="6"/>
                  </a:lnTo>
                  <a:lnTo>
                    <a:pt x="78" y="18"/>
                  </a:lnTo>
                  <a:lnTo>
                    <a:pt x="78" y="18"/>
                  </a:lnTo>
                  <a:lnTo>
                    <a:pt x="84" y="24"/>
                  </a:lnTo>
                  <a:lnTo>
                    <a:pt x="90" y="30"/>
                  </a:lnTo>
                  <a:lnTo>
                    <a:pt x="90" y="30"/>
                  </a:lnTo>
                  <a:lnTo>
                    <a:pt x="96" y="34"/>
                  </a:lnTo>
                  <a:lnTo>
                    <a:pt x="96" y="34"/>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5" name="Freeform 17"/>
            <p:cNvSpPr>
              <a:spLocks/>
            </p:cNvSpPr>
            <p:nvPr userDrawn="1"/>
          </p:nvSpPr>
          <p:spPr bwMode="auto">
            <a:xfrm>
              <a:off x="3313" y="2120"/>
              <a:ext cx="108" cy="110"/>
            </a:xfrm>
            <a:custGeom>
              <a:avLst/>
              <a:gdLst>
                <a:gd name="T0" fmla="*/ 100 w 108"/>
                <a:gd name="T1" fmla="*/ 70 h 110"/>
                <a:gd name="T2" fmla="*/ 94 w 108"/>
                <a:gd name="T3" fmla="*/ 74 h 110"/>
                <a:gd name="T4" fmla="*/ 80 w 108"/>
                <a:gd name="T5" fmla="*/ 86 h 110"/>
                <a:gd name="T6" fmla="*/ 72 w 108"/>
                <a:gd name="T7" fmla="*/ 100 h 110"/>
                <a:gd name="T8" fmla="*/ 62 w 108"/>
                <a:gd name="T9" fmla="*/ 108 h 110"/>
                <a:gd name="T10" fmla="*/ 60 w 108"/>
                <a:gd name="T11" fmla="*/ 110 h 110"/>
                <a:gd name="T12" fmla="*/ 54 w 108"/>
                <a:gd name="T13" fmla="*/ 108 h 110"/>
                <a:gd name="T14" fmla="*/ 46 w 108"/>
                <a:gd name="T15" fmla="*/ 104 h 110"/>
                <a:gd name="T16" fmla="*/ 38 w 108"/>
                <a:gd name="T17" fmla="*/ 100 h 110"/>
                <a:gd name="T18" fmla="*/ 26 w 108"/>
                <a:gd name="T19" fmla="*/ 90 h 110"/>
                <a:gd name="T20" fmla="*/ 16 w 108"/>
                <a:gd name="T21" fmla="*/ 80 h 110"/>
                <a:gd name="T22" fmla="*/ 10 w 108"/>
                <a:gd name="T23" fmla="*/ 74 h 110"/>
                <a:gd name="T24" fmla="*/ 0 w 108"/>
                <a:gd name="T25" fmla="*/ 58 h 110"/>
                <a:gd name="T26" fmla="*/ 2 w 108"/>
                <a:gd name="T27" fmla="*/ 52 h 110"/>
                <a:gd name="T28" fmla="*/ 8 w 108"/>
                <a:gd name="T29" fmla="*/ 46 h 110"/>
                <a:gd name="T30" fmla="*/ 16 w 108"/>
                <a:gd name="T31" fmla="*/ 34 h 110"/>
                <a:gd name="T32" fmla="*/ 30 w 108"/>
                <a:gd name="T33" fmla="*/ 20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4 h 110"/>
                <a:gd name="T46" fmla="*/ 70 w 108"/>
                <a:gd name="T47" fmla="*/ 18 h 110"/>
                <a:gd name="T48" fmla="*/ 78 w 108"/>
                <a:gd name="T49" fmla="*/ 26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2 h 110"/>
                <a:gd name="T62" fmla="*/ 100 w 108"/>
                <a:gd name="T63" fmla="*/ 66 h 110"/>
                <a:gd name="T64" fmla="*/ 100 w 108"/>
                <a:gd name="T65" fmla="*/ 68 h 110"/>
                <a:gd name="T66" fmla="*/ 100 w 108"/>
                <a:gd name="T67"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70"/>
                  </a:moveTo>
                  <a:lnTo>
                    <a:pt x="100" y="70"/>
                  </a:lnTo>
                  <a:lnTo>
                    <a:pt x="94" y="74"/>
                  </a:lnTo>
                  <a:lnTo>
                    <a:pt x="94" y="74"/>
                  </a:lnTo>
                  <a:lnTo>
                    <a:pt x="86" y="80"/>
                  </a:lnTo>
                  <a:lnTo>
                    <a:pt x="80" y="86"/>
                  </a:lnTo>
                  <a:lnTo>
                    <a:pt x="80" y="86"/>
                  </a:lnTo>
                  <a:lnTo>
                    <a:pt x="72" y="100"/>
                  </a:lnTo>
                  <a:lnTo>
                    <a:pt x="72" y="100"/>
                  </a:lnTo>
                  <a:lnTo>
                    <a:pt x="62" y="108"/>
                  </a:lnTo>
                  <a:lnTo>
                    <a:pt x="62" y="108"/>
                  </a:lnTo>
                  <a:lnTo>
                    <a:pt x="60" y="110"/>
                  </a:lnTo>
                  <a:lnTo>
                    <a:pt x="58" y="110"/>
                  </a:lnTo>
                  <a:lnTo>
                    <a:pt x="54" y="108"/>
                  </a:lnTo>
                  <a:lnTo>
                    <a:pt x="54" y="108"/>
                  </a:lnTo>
                  <a:lnTo>
                    <a:pt x="46" y="104"/>
                  </a:lnTo>
                  <a:lnTo>
                    <a:pt x="38" y="100"/>
                  </a:lnTo>
                  <a:lnTo>
                    <a:pt x="38" y="100"/>
                  </a:lnTo>
                  <a:lnTo>
                    <a:pt x="26" y="90"/>
                  </a:lnTo>
                  <a:lnTo>
                    <a:pt x="26" y="90"/>
                  </a:lnTo>
                  <a:lnTo>
                    <a:pt x="16" y="80"/>
                  </a:lnTo>
                  <a:lnTo>
                    <a:pt x="16" y="80"/>
                  </a:lnTo>
                  <a:lnTo>
                    <a:pt x="10" y="74"/>
                  </a:lnTo>
                  <a:lnTo>
                    <a:pt x="10" y="74"/>
                  </a:lnTo>
                  <a:lnTo>
                    <a:pt x="2" y="64"/>
                  </a:lnTo>
                  <a:lnTo>
                    <a:pt x="0" y="58"/>
                  </a:lnTo>
                  <a:lnTo>
                    <a:pt x="2" y="52"/>
                  </a:lnTo>
                  <a:lnTo>
                    <a:pt x="2" y="52"/>
                  </a:lnTo>
                  <a:lnTo>
                    <a:pt x="8" y="46"/>
                  </a:lnTo>
                  <a:lnTo>
                    <a:pt x="8" y="46"/>
                  </a:lnTo>
                  <a:lnTo>
                    <a:pt x="16" y="34"/>
                  </a:lnTo>
                  <a:lnTo>
                    <a:pt x="16" y="34"/>
                  </a:lnTo>
                  <a:lnTo>
                    <a:pt x="24" y="28"/>
                  </a:lnTo>
                  <a:lnTo>
                    <a:pt x="30" y="20"/>
                  </a:lnTo>
                  <a:lnTo>
                    <a:pt x="30" y="20"/>
                  </a:lnTo>
                  <a:lnTo>
                    <a:pt x="32" y="10"/>
                  </a:lnTo>
                  <a:lnTo>
                    <a:pt x="34" y="8"/>
                  </a:lnTo>
                  <a:lnTo>
                    <a:pt x="38" y="4"/>
                  </a:lnTo>
                  <a:lnTo>
                    <a:pt x="38" y="4"/>
                  </a:lnTo>
                  <a:lnTo>
                    <a:pt x="44" y="0"/>
                  </a:lnTo>
                  <a:lnTo>
                    <a:pt x="44" y="0"/>
                  </a:lnTo>
                  <a:lnTo>
                    <a:pt x="48" y="0"/>
                  </a:lnTo>
                  <a:lnTo>
                    <a:pt x="50" y="2"/>
                  </a:lnTo>
                  <a:lnTo>
                    <a:pt x="50" y="2"/>
                  </a:lnTo>
                  <a:lnTo>
                    <a:pt x="56" y="8"/>
                  </a:lnTo>
                  <a:lnTo>
                    <a:pt x="64" y="14"/>
                  </a:lnTo>
                  <a:lnTo>
                    <a:pt x="64" y="14"/>
                  </a:lnTo>
                  <a:lnTo>
                    <a:pt x="70" y="18"/>
                  </a:lnTo>
                  <a:lnTo>
                    <a:pt x="78" y="26"/>
                  </a:lnTo>
                  <a:lnTo>
                    <a:pt x="78" y="26"/>
                  </a:lnTo>
                  <a:lnTo>
                    <a:pt x="80" y="28"/>
                  </a:lnTo>
                  <a:lnTo>
                    <a:pt x="84" y="30"/>
                  </a:lnTo>
                  <a:lnTo>
                    <a:pt x="92" y="34"/>
                  </a:lnTo>
                  <a:lnTo>
                    <a:pt x="92" y="34"/>
                  </a:lnTo>
                  <a:lnTo>
                    <a:pt x="98" y="40"/>
                  </a:lnTo>
                  <a:lnTo>
                    <a:pt x="104" y="46"/>
                  </a:lnTo>
                  <a:lnTo>
                    <a:pt x="104" y="46"/>
                  </a:lnTo>
                  <a:lnTo>
                    <a:pt x="108" y="48"/>
                  </a:lnTo>
                  <a:lnTo>
                    <a:pt x="106" y="52"/>
                  </a:lnTo>
                  <a:lnTo>
                    <a:pt x="106" y="52"/>
                  </a:lnTo>
                  <a:lnTo>
                    <a:pt x="102" y="62"/>
                  </a:lnTo>
                  <a:lnTo>
                    <a:pt x="102" y="62"/>
                  </a:lnTo>
                  <a:lnTo>
                    <a:pt x="100" y="66"/>
                  </a:lnTo>
                  <a:lnTo>
                    <a:pt x="100" y="66"/>
                  </a:lnTo>
                  <a:lnTo>
                    <a:pt x="100" y="68"/>
                  </a:lnTo>
                  <a:lnTo>
                    <a:pt x="100" y="68"/>
                  </a:lnTo>
                  <a:lnTo>
                    <a:pt x="100" y="70"/>
                  </a:lnTo>
                  <a:lnTo>
                    <a:pt x="10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6" name="Freeform 18"/>
            <p:cNvSpPr>
              <a:spLocks noEditPoints="1"/>
            </p:cNvSpPr>
            <p:nvPr userDrawn="1"/>
          </p:nvSpPr>
          <p:spPr bwMode="auto">
            <a:xfrm>
              <a:off x="3311" y="1986"/>
              <a:ext cx="106" cy="118"/>
            </a:xfrm>
            <a:custGeom>
              <a:avLst/>
              <a:gdLst>
                <a:gd name="T0" fmla="*/ 32 w 106"/>
                <a:gd name="T1" fmla="*/ 106 h 118"/>
                <a:gd name="T2" fmla="*/ 28 w 106"/>
                <a:gd name="T3" fmla="*/ 100 h 118"/>
                <a:gd name="T4" fmla="*/ 22 w 106"/>
                <a:gd name="T5" fmla="*/ 94 h 118"/>
                <a:gd name="T6" fmla="*/ 18 w 106"/>
                <a:gd name="T7" fmla="*/ 88 h 118"/>
                <a:gd name="T8" fmla="*/ 14 w 106"/>
                <a:gd name="T9" fmla="*/ 82 h 118"/>
                <a:gd name="T10" fmla="*/ 8 w 106"/>
                <a:gd name="T11" fmla="*/ 74 h 118"/>
                <a:gd name="T12" fmla="*/ 2 w 106"/>
                <a:gd name="T13" fmla="*/ 66 h 118"/>
                <a:gd name="T14" fmla="*/ 0 w 106"/>
                <a:gd name="T15" fmla="*/ 60 h 118"/>
                <a:gd name="T16" fmla="*/ 14 w 106"/>
                <a:gd name="T17" fmla="*/ 42 h 118"/>
                <a:gd name="T18" fmla="*/ 22 w 106"/>
                <a:gd name="T19" fmla="*/ 30 h 118"/>
                <a:gd name="T20" fmla="*/ 28 w 106"/>
                <a:gd name="T21" fmla="*/ 24 h 118"/>
                <a:gd name="T22" fmla="*/ 38 w 106"/>
                <a:gd name="T23" fmla="*/ 12 h 118"/>
                <a:gd name="T24" fmla="*/ 48 w 106"/>
                <a:gd name="T25" fmla="*/ 4 h 118"/>
                <a:gd name="T26" fmla="*/ 52 w 106"/>
                <a:gd name="T27" fmla="*/ 4 h 118"/>
                <a:gd name="T28" fmla="*/ 56 w 106"/>
                <a:gd name="T29" fmla="*/ 0 h 118"/>
                <a:gd name="T30" fmla="*/ 62 w 106"/>
                <a:gd name="T31" fmla="*/ 4 h 118"/>
                <a:gd name="T32" fmla="*/ 68 w 106"/>
                <a:gd name="T33" fmla="*/ 12 h 118"/>
                <a:gd name="T34" fmla="*/ 70 w 106"/>
                <a:gd name="T35" fmla="*/ 20 h 118"/>
                <a:gd name="T36" fmla="*/ 74 w 106"/>
                <a:gd name="T37" fmla="*/ 32 h 118"/>
                <a:gd name="T38" fmla="*/ 88 w 106"/>
                <a:gd name="T39" fmla="*/ 42 h 118"/>
                <a:gd name="T40" fmla="*/ 92 w 106"/>
                <a:gd name="T41" fmla="*/ 44 h 118"/>
                <a:gd name="T42" fmla="*/ 102 w 106"/>
                <a:gd name="T43" fmla="*/ 56 h 118"/>
                <a:gd name="T44" fmla="*/ 106 w 106"/>
                <a:gd name="T45" fmla="*/ 60 h 118"/>
                <a:gd name="T46" fmla="*/ 104 w 106"/>
                <a:gd name="T47" fmla="*/ 64 h 118"/>
                <a:gd name="T48" fmla="*/ 98 w 106"/>
                <a:gd name="T49" fmla="*/ 72 h 118"/>
                <a:gd name="T50" fmla="*/ 88 w 106"/>
                <a:gd name="T51" fmla="*/ 80 h 118"/>
                <a:gd name="T52" fmla="*/ 78 w 106"/>
                <a:gd name="T53" fmla="*/ 88 h 118"/>
                <a:gd name="T54" fmla="*/ 68 w 106"/>
                <a:gd name="T55" fmla="*/ 98 h 118"/>
                <a:gd name="T56" fmla="*/ 56 w 106"/>
                <a:gd name="T57" fmla="*/ 110 h 118"/>
                <a:gd name="T58" fmla="*/ 52 w 106"/>
                <a:gd name="T59" fmla="*/ 116 h 118"/>
                <a:gd name="T60" fmla="*/ 50 w 106"/>
                <a:gd name="T61" fmla="*/ 118 h 118"/>
                <a:gd name="T62" fmla="*/ 42 w 106"/>
                <a:gd name="T63" fmla="*/ 112 h 118"/>
                <a:gd name="T64" fmla="*/ 36 w 106"/>
                <a:gd name="T65" fmla="*/ 108 h 118"/>
                <a:gd name="T66" fmla="*/ 32 w 106"/>
                <a:gd name="T67" fmla="*/ 106 h 118"/>
                <a:gd name="T68" fmla="*/ 46 w 106"/>
                <a:gd name="T69" fmla="*/ 30 h 118"/>
                <a:gd name="T70" fmla="*/ 40 w 106"/>
                <a:gd name="T71" fmla="*/ 36 h 118"/>
                <a:gd name="T72" fmla="*/ 32 w 106"/>
                <a:gd name="T73" fmla="*/ 46 h 118"/>
                <a:gd name="T74" fmla="*/ 28 w 106"/>
                <a:gd name="T75" fmla="*/ 52 h 118"/>
                <a:gd name="T76" fmla="*/ 22 w 106"/>
                <a:gd name="T77" fmla="*/ 56 h 118"/>
                <a:gd name="T78" fmla="*/ 18 w 106"/>
                <a:gd name="T79" fmla="*/ 60 h 118"/>
                <a:gd name="T80" fmla="*/ 28 w 106"/>
                <a:gd name="T81" fmla="*/ 76 h 118"/>
                <a:gd name="T82" fmla="*/ 38 w 106"/>
                <a:gd name="T83" fmla="*/ 86 h 118"/>
                <a:gd name="T84" fmla="*/ 42 w 106"/>
                <a:gd name="T85" fmla="*/ 90 h 118"/>
                <a:gd name="T86" fmla="*/ 44 w 106"/>
                <a:gd name="T87" fmla="*/ 90 h 118"/>
                <a:gd name="T88" fmla="*/ 48 w 106"/>
                <a:gd name="T89" fmla="*/ 86 h 118"/>
                <a:gd name="T90" fmla="*/ 52 w 106"/>
                <a:gd name="T91" fmla="*/ 82 h 118"/>
                <a:gd name="T92" fmla="*/ 54 w 106"/>
                <a:gd name="T93" fmla="*/ 78 h 118"/>
                <a:gd name="T94" fmla="*/ 58 w 106"/>
                <a:gd name="T95" fmla="*/ 68 h 118"/>
                <a:gd name="T96" fmla="*/ 66 w 106"/>
                <a:gd name="T97" fmla="*/ 62 h 118"/>
                <a:gd name="T98" fmla="*/ 70 w 106"/>
                <a:gd name="T99" fmla="*/ 64 h 118"/>
                <a:gd name="T100" fmla="*/ 74 w 106"/>
                <a:gd name="T101" fmla="*/ 62 h 118"/>
                <a:gd name="T102" fmla="*/ 80 w 106"/>
                <a:gd name="T103" fmla="*/ 58 h 118"/>
                <a:gd name="T104" fmla="*/ 78 w 106"/>
                <a:gd name="T105" fmla="*/ 54 h 118"/>
                <a:gd name="T106" fmla="*/ 72 w 106"/>
                <a:gd name="T107" fmla="*/ 48 h 118"/>
                <a:gd name="T108" fmla="*/ 68 w 106"/>
                <a:gd name="T109" fmla="*/ 44 h 118"/>
                <a:gd name="T110" fmla="*/ 62 w 106"/>
                <a:gd name="T111" fmla="*/ 40 h 118"/>
                <a:gd name="T112" fmla="*/ 58 w 106"/>
                <a:gd name="T113" fmla="*/ 34 h 118"/>
                <a:gd name="T114" fmla="*/ 54 w 106"/>
                <a:gd name="T115" fmla="*/ 30 h 118"/>
                <a:gd name="T116" fmla="*/ 52 w 106"/>
                <a:gd name="T117" fmla="*/ 24 h 118"/>
                <a:gd name="T118" fmla="*/ 46 w 106"/>
                <a:gd name="T11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8">
                  <a:moveTo>
                    <a:pt x="32" y="106"/>
                  </a:moveTo>
                  <a:lnTo>
                    <a:pt x="32" y="106"/>
                  </a:lnTo>
                  <a:lnTo>
                    <a:pt x="28" y="100"/>
                  </a:lnTo>
                  <a:lnTo>
                    <a:pt x="28" y="100"/>
                  </a:lnTo>
                  <a:lnTo>
                    <a:pt x="24" y="98"/>
                  </a:lnTo>
                  <a:lnTo>
                    <a:pt x="22" y="94"/>
                  </a:lnTo>
                  <a:lnTo>
                    <a:pt x="22" y="94"/>
                  </a:lnTo>
                  <a:lnTo>
                    <a:pt x="18" y="88"/>
                  </a:lnTo>
                  <a:lnTo>
                    <a:pt x="14" y="82"/>
                  </a:lnTo>
                  <a:lnTo>
                    <a:pt x="14" y="82"/>
                  </a:lnTo>
                  <a:lnTo>
                    <a:pt x="8" y="74"/>
                  </a:lnTo>
                  <a:lnTo>
                    <a:pt x="8" y="74"/>
                  </a:lnTo>
                  <a:lnTo>
                    <a:pt x="2" y="66"/>
                  </a:lnTo>
                  <a:lnTo>
                    <a:pt x="2" y="66"/>
                  </a:lnTo>
                  <a:lnTo>
                    <a:pt x="0" y="62"/>
                  </a:lnTo>
                  <a:lnTo>
                    <a:pt x="0" y="60"/>
                  </a:lnTo>
                  <a:lnTo>
                    <a:pt x="4" y="52"/>
                  </a:lnTo>
                  <a:lnTo>
                    <a:pt x="14" y="42"/>
                  </a:lnTo>
                  <a:lnTo>
                    <a:pt x="14" y="42"/>
                  </a:lnTo>
                  <a:lnTo>
                    <a:pt x="22" y="30"/>
                  </a:lnTo>
                  <a:lnTo>
                    <a:pt x="22" y="30"/>
                  </a:lnTo>
                  <a:lnTo>
                    <a:pt x="28" y="24"/>
                  </a:lnTo>
                  <a:lnTo>
                    <a:pt x="28" y="24"/>
                  </a:lnTo>
                  <a:lnTo>
                    <a:pt x="38" y="12"/>
                  </a:lnTo>
                  <a:lnTo>
                    <a:pt x="48" y="4"/>
                  </a:lnTo>
                  <a:lnTo>
                    <a:pt x="48" y="4"/>
                  </a:lnTo>
                  <a:lnTo>
                    <a:pt x="52" y="4"/>
                  </a:lnTo>
                  <a:lnTo>
                    <a:pt x="52" y="4"/>
                  </a:lnTo>
                  <a:lnTo>
                    <a:pt x="56" y="0"/>
                  </a:lnTo>
                  <a:lnTo>
                    <a:pt x="56" y="0"/>
                  </a:lnTo>
                  <a:lnTo>
                    <a:pt x="60" y="2"/>
                  </a:lnTo>
                  <a:lnTo>
                    <a:pt x="62" y="4"/>
                  </a:lnTo>
                  <a:lnTo>
                    <a:pt x="62" y="4"/>
                  </a:lnTo>
                  <a:lnTo>
                    <a:pt x="68" y="12"/>
                  </a:lnTo>
                  <a:lnTo>
                    <a:pt x="70" y="20"/>
                  </a:lnTo>
                  <a:lnTo>
                    <a:pt x="70" y="20"/>
                  </a:lnTo>
                  <a:lnTo>
                    <a:pt x="74" y="32"/>
                  </a:lnTo>
                  <a:lnTo>
                    <a:pt x="74" y="32"/>
                  </a:lnTo>
                  <a:lnTo>
                    <a:pt x="80" y="38"/>
                  </a:lnTo>
                  <a:lnTo>
                    <a:pt x="88" y="42"/>
                  </a:lnTo>
                  <a:lnTo>
                    <a:pt x="88" y="42"/>
                  </a:lnTo>
                  <a:lnTo>
                    <a:pt x="92" y="44"/>
                  </a:lnTo>
                  <a:lnTo>
                    <a:pt x="96" y="48"/>
                  </a:lnTo>
                  <a:lnTo>
                    <a:pt x="102" y="56"/>
                  </a:lnTo>
                  <a:lnTo>
                    <a:pt x="102" y="56"/>
                  </a:lnTo>
                  <a:lnTo>
                    <a:pt x="106" y="60"/>
                  </a:lnTo>
                  <a:lnTo>
                    <a:pt x="104" y="64"/>
                  </a:lnTo>
                  <a:lnTo>
                    <a:pt x="104" y="64"/>
                  </a:lnTo>
                  <a:lnTo>
                    <a:pt x="98" y="72"/>
                  </a:lnTo>
                  <a:lnTo>
                    <a:pt x="98" y="72"/>
                  </a:lnTo>
                  <a:lnTo>
                    <a:pt x="88" y="80"/>
                  </a:lnTo>
                  <a:lnTo>
                    <a:pt x="88" y="80"/>
                  </a:lnTo>
                  <a:lnTo>
                    <a:pt x="78" y="88"/>
                  </a:lnTo>
                  <a:lnTo>
                    <a:pt x="78" y="88"/>
                  </a:lnTo>
                  <a:lnTo>
                    <a:pt x="68" y="98"/>
                  </a:lnTo>
                  <a:lnTo>
                    <a:pt x="68" y="98"/>
                  </a:lnTo>
                  <a:lnTo>
                    <a:pt x="56" y="110"/>
                  </a:lnTo>
                  <a:lnTo>
                    <a:pt x="56" y="110"/>
                  </a:lnTo>
                  <a:lnTo>
                    <a:pt x="54" y="114"/>
                  </a:lnTo>
                  <a:lnTo>
                    <a:pt x="52" y="116"/>
                  </a:lnTo>
                  <a:lnTo>
                    <a:pt x="50" y="118"/>
                  </a:lnTo>
                  <a:lnTo>
                    <a:pt x="50" y="118"/>
                  </a:lnTo>
                  <a:lnTo>
                    <a:pt x="46" y="116"/>
                  </a:lnTo>
                  <a:lnTo>
                    <a:pt x="42" y="112"/>
                  </a:lnTo>
                  <a:lnTo>
                    <a:pt x="42" y="112"/>
                  </a:lnTo>
                  <a:lnTo>
                    <a:pt x="36" y="108"/>
                  </a:lnTo>
                  <a:lnTo>
                    <a:pt x="36" y="108"/>
                  </a:lnTo>
                  <a:lnTo>
                    <a:pt x="32" y="106"/>
                  </a:lnTo>
                  <a:lnTo>
                    <a:pt x="32" y="106"/>
                  </a:lnTo>
                  <a:close/>
                  <a:moveTo>
                    <a:pt x="46" y="30"/>
                  </a:moveTo>
                  <a:lnTo>
                    <a:pt x="46" y="30"/>
                  </a:lnTo>
                  <a:lnTo>
                    <a:pt x="40" y="36"/>
                  </a:lnTo>
                  <a:lnTo>
                    <a:pt x="40" y="36"/>
                  </a:lnTo>
                  <a:lnTo>
                    <a:pt x="32" y="46"/>
                  </a:lnTo>
                  <a:lnTo>
                    <a:pt x="32" y="46"/>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90"/>
                  </a:lnTo>
                  <a:lnTo>
                    <a:pt x="48" y="86"/>
                  </a:lnTo>
                  <a:lnTo>
                    <a:pt x="48" y="86"/>
                  </a:lnTo>
                  <a:lnTo>
                    <a:pt x="52" y="82"/>
                  </a:lnTo>
                  <a:lnTo>
                    <a:pt x="54" y="78"/>
                  </a:lnTo>
                  <a:lnTo>
                    <a:pt x="54" y="78"/>
                  </a:lnTo>
                  <a:lnTo>
                    <a:pt x="56" y="72"/>
                  </a:lnTo>
                  <a:lnTo>
                    <a:pt x="58" y="68"/>
                  </a:lnTo>
                  <a:lnTo>
                    <a:pt x="62" y="64"/>
                  </a:lnTo>
                  <a:lnTo>
                    <a:pt x="66" y="62"/>
                  </a:lnTo>
                  <a:lnTo>
                    <a:pt x="66" y="62"/>
                  </a:lnTo>
                  <a:lnTo>
                    <a:pt x="70" y="64"/>
                  </a:lnTo>
                  <a:lnTo>
                    <a:pt x="74" y="62"/>
                  </a:lnTo>
                  <a:lnTo>
                    <a:pt x="74" y="62"/>
                  </a:lnTo>
                  <a:lnTo>
                    <a:pt x="78" y="60"/>
                  </a:lnTo>
                  <a:lnTo>
                    <a:pt x="80" y="58"/>
                  </a:lnTo>
                  <a:lnTo>
                    <a:pt x="80" y="58"/>
                  </a:lnTo>
                  <a:lnTo>
                    <a:pt x="78" y="54"/>
                  </a:lnTo>
                  <a:lnTo>
                    <a:pt x="76" y="52"/>
                  </a:lnTo>
                  <a:lnTo>
                    <a:pt x="72" y="48"/>
                  </a:lnTo>
                  <a:lnTo>
                    <a:pt x="72" y="48"/>
                  </a:lnTo>
                  <a:lnTo>
                    <a:pt x="68" y="44"/>
                  </a:lnTo>
                  <a:lnTo>
                    <a:pt x="68" y="44"/>
                  </a:lnTo>
                  <a:lnTo>
                    <a:pt x="62" y="40"/>
                  </a:lnTo>
                  <a:lnTo>
                    <a:pt x="62" y="40"/>
                  </a:lnTo>
                  <a:lnTo>
                    <a:pt x="58" y="34"/>
                  </a:lnTo>
                  <a:lnTo>
                    <a:pt x="58" y="34"/>
                  </a:lnTo>
                  <a:lnTo>
                    <a:pt x="54" y="30"/>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7" name="Freeform 19"/>
            <p:cNvSpPr>
              <a:spLocks noEditPoints="1"/>
            </p:cNvSpPr>
            <p:nvPr userDrawn="1"/>
          </p:nvSpPr>
          <p:spPr bwMode="auto">
            <a:xfrm>
              <a:off x="3311" y="1728"/>
              <a:ext cx="108" cy="110"/>
            </a:xfrm>
            <a:custGeom>
              <a:avLst/>
              <a:gdLst>
                <a:gd name="T0" fmla="*/ 104 w 108"/>
                <a:gd name="T1" fmla="*/ 38 h 110"/>
                <a:gd name="T2" fmla="*/ 106 w 108"/>
                <a:gd name="T3" fmla="*/ 40 h 110"/>
                <a:gd name="T4" fmla="*/ 106 w 108"/>
                <a:gd name="T5" fmla="*/ 46 h 110"/>
                <a:gd name="T6" fmla="*/ 104 w 108"/>
                <a:gd name="T7" fmla="*/ 50 h 110"/>
                <a:gd name="T8" fmla="*/ 98 w 108"/>
                <a:gd name="T9" fmla="*/ 58 h 110"/>
                <a:gd name="T10" fmla="*/ 88 w 108"/>
                <a:gd name="T11" fmla="*/ 76 h 110"/>
                <a:gd name="T12" fmla="*/ 60 w 108"/>
                <a:gd name="T13" fmla="*/ 100 h 110"/>
                <a:gd name="T14" fmla="*/ 52 w 108"/>
                <a:gd name="T15" fmla="*/ 104 h 110"/>
                <a:gd name="T16" fmla="*/ 50 w 108"/>
                <a:gd name="T17" fmla="*/ 108 h 110"/>
                <a:gd name="T18" fmla="*/ 48 w 108"/>
                <a:gd name="T19" fmla="*/ 110 h 110"/>
                <a:gd name="T20" fmla="*/ 42 w 108"/>
                <a:gd name="T21" fmla="*/ 108 h 110"/>
                <a:gd name="T22" fmla="*/ 30 w 108"/>
                <a:gd name="T23" fmla="*/ 98 h 110"/>
                <a:gd name="T24" fmla="*/ 24 w 108"/>
                <a:gd name="T25" fmla="*/ 94 h 110"/>
                <a:gd name="T26" fmla="*/ 20 w 108"/>
                <a:gd name="T27" fmla="*/ 86 h 110"/>
                <a:gd name="T28" fmla="*/ 16 w 108"/>
                <a:gd name="T29" fmla="*/ 82 h 110"/>
                <a:gd name="T30" fmla="*/ 12 w 108"/>
                <a:gd name="T31" fmla="*/ 78 h 110"/>
                <a:gd name="T32" fmla="*/ 8 w 108"/>
                <a:gd name="T33" fmla="*/ 76 h 110"/>
                <a:gd name="T34" fmla="*/ 6 w 108"/>
                <a:gd name="T35" fmla="*/ 74 h 110"/>
                <a:gd name="T36" fmla="*/ 2 w 108"/>
                <a:gd name="T37" fmla="*/ 66 h 110"/>
                <a:gd name="T38" fmla="*/ 0 w 108"/>
                <a:gd name="T39" fmla="*/ 60 h 110"/>
                <a:gd name="T40" fmla="*/ 2 w 108"/>
                <a:gd name="T41" fmla="*/ 54 h 110"/>
                <a:gd name="T42" fmla="*/ 4 w 108"/>
                <a:gd name="T43" fmla="*/ 50 h 110"/>
                <a:gd name="T44" fmla="*/ 12 w 108"/>
                <a:gd name="T45" fmla="*/ 40 h 110"/>
                <a:gd name="T46" fmla="*/ 22 w 108"/>
                <a:gd name="T47" fmla="*/ 28 h 110"/>
                <a:gd name="T48" fmla="*/ 32 w 108"/>
                <a:gd name="T49" fmla="*/ 16 h 110"/>
                <a:gd name="T50" fmla="*/ 44 w 108"/>
                <a:gd name="T51" fmla="*/ 2 h 110"/>
                <a:gd name="T52" fmla="*/ 48 w 108"/>
                <a:gd name="T53" fmla="*/ 0 h 110"/>
                <a:gd name="T54" fmla="*/ 58 w 108"/>
                <a:gd name="T55" fmla="*/ 4 h 110"/>
                <a:gd name="T56" fmla="*/ 66 w 108"/>
                <a:gd name="T57" fmla="*/ 12 h 110"/>
                <a:gd name="T58" fmla="*/ 70 w 108"/>
                <a:gd name="T59" fmla="*/ 16 h 110"/>
                <a:gd name="T60" fmla="*/ 74 w 108"/>
                <a:gd name="T61" fmla="*/ 18 h 110"/>
                <a:gd name="T62" fmla="*/ 76 w 108"/>
                <a:gd name="T63" fmla="*/ 20 h 110"/>
                <a:gd name="T64" fmla="*/ 82 w 108"/>
                <a:gd name="T65" fmla="*/ 26 h 110"/>
                <a:gd name="T66" fmla="*/ 94 w 108"/>
                <a:gd name="T67" fmla="*/ 32 h 110"/>
                <a:gd name="T68" fmla="*/ 100 w 108"/>
                <a:gd name="T69" fmla="*/ 36 h 110"/>
                <a:gd name="T70" fmla="*/ 104 w 108"/>
                <a:gd name="T71" fmla="*/ 38 h 110"/>
                <a:gd name="T72" fmla="*/ 54 w 108"/>
                <a:gd name="T73" fmla="*/ 30 h 110"/>
                <a:gd name="T74" fmla="*/ 50 w 108"/>
                <a:gd name="T75" fmla="*/ 26 h 110"/>
                <a:gd name="T76" fmla="*/ 42 w 108"/>
                <a:gd name="T77" fmla="*/ 34 h 110"/>
                <a:gd name="T78" fmla="*/ 34 w 108"/>
                <a:gd name="T79" fmla="*/ 42 h 110"/>
                <a:gd name="T80" fmla="*/ 30 w 108"/>
                <a:gd name="T81" fmla="*/ 48 h 110"/>
                <a:gd name="T82" fmla="*/ 22 w 108"/>
                <a:gd name="T83" fmla="*/ 56 h 110"/>
                <a:gd name="T84" fmla="*/ 22 w 108"/>
                <a:gd name="T85" fmla="*/ 60 h 110"/>
                <a:gd name="T86" fmla="*/ 28 w 108"/>
                <a:gd name="T87" fmla="*/ 66 h 110"/>
                <a:gd name="T88" fmla="*/ 32 w 108"/>
                <a:gd name="T89" fmla="*/ 70 h 110"/>
                <a:gd name="T90" fmla="*/ 34 w 108"/>
                <a:gd name="T91" fmla="*/ 74 h 110"/>
                <a:gd name="T92" fmla="*/ 40 w 108"/>
                <a:gd name="T93" fmla="*/ 78 h 110"/>
                <a:gd name="T94" fmla="*/ 48 w 108"/>
                <a:gd name="T95" fmla="*/ 86 h 110"/>
                <a:gd name="T96" fmla="*/ 52 w 108"/>
                <a:gd name="T97" fmla="*/ 86 h 110"/>
                <a:gd name="T98" fmla="*/ 54 w 108"/>
                <a:gd name="T99" fmla="*/ 84 h 110"/>
                <a:gd name="T100" fmla="*/ 62 w 108"/>
                <a:gd name="T101" fmla="*/ 72 h 110"/>
                <a:gd name="T102" fmla="*/ 68 w 108"/>
                <a:gd name="T103" fmla="*/ 66 h 110"/>
                <a:gd name="T104" fmla="*/ 72 w 108"/>
                <a:gd name="T105" fmla="*/ 62 h 110"/>
                <a:gd name="T106" fmla="*/ 76 w 108"/>
                <a:gd name="T107" fmla="*/ 58 h 110"/>
                <a:gd name="T108" fmla="*/ 80 w 108"/>
                <a:gd name="T109" fmla="*/ 54 h 110"/>
                <a:gd name="T110" fmla="*/ 78 w 108"/>
                <a:gd name="T111" fmla="*/ 50 h 110"/>
                <a:gd name="T112" fmla="*/ 74 w 108"/>
                <a:gd name="T113" fmla="*/ 50 h 110"/>
                <a:gd name="T114" fmla="*/ 66 w 108"/>
                <a:gd name="T115" fmla="*/ 46 h 110"/>
                <a:gd name="T116" fmla="*/ 54 w 108"/>
                <a:gd name="T117"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10">
                  <a:moveTo>
                    <a:pt x="104" y="38"/>
                  </a:moveTo>
                  <a:lnTo>
                    <a:pt x="104" y="38"/>
                  </a:lnTo>
                  <a:lnTo>
                    <a:pt x="106" y="40"/>
                  </a:lnTo>
                  <a:lnTo>
                    <a:pt x="106" y="40"/>
                  </a:lnTo>
                  <a:lnTo>
                    <a:pt x="108" y="44"/>
                  </a:lnTo>
                  <a:lnTo>
                    <a:pt x="106" y="46"/>
                  </a:lnTo>
                  <a:lnTo>
                    <a:pt x="104" y="50"/>
                  </a:lnTo>
                  <a:lnTo>
                    <a:pt x="104" y="50"/>
                  </a:lnTo>
                  <a:lnTo>
                    <a:pt x="98" y="58"/>
                  </a:lnTo>
                  <a:lnTo>
                    <a:pt x="98" y="58"/>
                  </a:lnTo>
                  <a:lnTo>
                    <a:pt x="88" y="76"/>
                  </a:lnTo>
                  <a:lnTo>
                    <a:pt x="88" y="76"/>
                  </a:lnTo>
                  <a:lnTo>
                    <a:pt x="76" y="90"/>
                  </a:lnTo>
                  <a:lnTo>
                    <a:pt x="60" y="100"/>
                  </a:lnTo>
                  <a:lnTo>
                    <a:pt x="60" y="100"/>
                  </a:lnTo>
                  <a:lnTo>
                    <a:pt x="52" y="104"/>
                  </a:lnTo>
                  <a:lnTo>
                    <a:pt x="52" y="104"/>
                  </a:lnTo>
                  <a:lnTo>
                    <a:pt x="50" y="108"/>
                  </a:lnTo>
                  <a:lnTo>
                    <a:pt x="48" y="110"/>
                  </a:lnTo>
                  <a:lnTo>
                    <a:pt x="48" y="110"/>
                  </a:lnTo>
                  <a:lnTo>
                    <a:pt x="42" y="108"/>
                  </a:lnTo>
                  <a:lnTo>
                    <a:pt x="42" y="108"/>
                  </a:lnTo>
                  <a:lnTo>
                    <a:pt x="34" y="104"/>
                  </a:lnTo>
                  <a:lnTo>
                    <a:pt x="30" y="98"/>
                  </a:lnTo>
                  <a:lnTo>
                    <a:pt x="30" y="98"/>
                  </a:lnTo>
                  <a:lnTo>
                    <a:pt x="24" y="94"/>
                  </a:lnTo>
                  <a:lnTo>
                    <a:pt x="24" y="94"/>
                  </a:lnTo>
                  <a:lnTo>
                    <a:pt x="20" y="86"/>
                  </a:lnTo>
                  <a:lnTo>
                    <a:pt x="20" y="86"/>
                  </a:lnTo>
                  <a:lnTo>
                    <a:pt x="16" y="82"/>
                  </a:lnTo>
                  <a:lnTo>
                    <a:pt x="12" y="78"/>
                  </a:lnTo>
                  <a:lnTo>
                    <a:pt x="12" y="78"/>
                  </a:lnTo>
                  <a:lnTo>
                    <a:pt x="8" y="76"/>
                  </a:lnTo>
                  <a:lnTo>
                    <a:pt x="8" y="76"/>
                  </a:lnTo>
                  <a:lnTo>
                    <a:pt x="6" y="74"/>
                  </a:lnTo>
                  <a:lnTo>
                    <a:pt x="6" y="74"/>
                  </a:lnTo>
                  <a:lnTo>
                    <a:pt x="2" y="66"/>
                  </a:lnTo>
                  <a:lnTo>
                    <a:pt x="2" y="66"/>
                  </a:lnTo>
                  <a:lnTo>
                    <a:pt x="0" y="62"/>
                  </a:lnTo>
                  <a:lnTo>
                    <a:pt x="0" y="60"/>
                  </a:lnTo>
                  <a:lnTo>
                    <a:pt x="0" y="60"/>
                  </a:lnTo>
                  <a:lnTo>
                    <a:pt x="2" y="54"/>
                  </a:lnTo>
                  <a:lnTo>
                    <a:pt x="4" y="50"/>
                  </a:lnTo>
                  <a:lnTo>
                    <a:pt x="4" y="50"/>
                  </a:lnTo>
                  <a:lnTo>
                    <a:pt x="12" y="40"/>
                  </a:lnTo>
                  <a:lnTo>
                    <a:pt x="12" y="40"/>
                  </a:lnTo>
                  <a:lnTo>
                    <a:pt x="22" y="28"/>
                  </a:lnTo>
                  <a:lnTo>
                    <a:pt x="22" y="28"/>
                  </a:lnTo>
                  <a:lnTo>
                    <a:pt x="32" y="16"/>
                  </a:lnTo>
                  <a:lnTo>
                    <a:pt x="32" y="16"/>
                  </a:lnTo>
                  <a:lnTo>
                    <a:pt x="36" y="8"/>
                  </a:lnTo>
                  <a:lnTo>
                    <a:pt x="44" y="2"/>
                  </a:lnTo>
                  <a:lnTo>
                    <a:pt x="44" y="2"/>
                  </a:lnTo>
                  <a:lnTo>
                    <a:pt x="48" y="0"/>
                  </a:lnTo>
                  <a:lnTo>
                    <a:pt x="50" y="0"/>
                  </a:lnTo>
                  <a:lnTo>
                    <a:pt x="58" y="4"/>
                  </a:lnTo>
                  <a:lnTo>
                    <a:pt x="58" y="4"/>
                  </a:lnTo>
                  <a:lnTo>
                    <a:pt x="66" y="12"/>
                  </a:lnTo>
                  <a:lnTo>
                    <a:pt x="66" y="12"/>
                  </a:lnTo>
                  <a:lnTo>
                    <a:pt x="70" y="16"/>
                  </a:lnTo>
                  <a:lnTo>
                    <a:pt x="70" y="16"/>
                  </a:lnTo>
                  <a:lnTo>
                    <a:pt x="74" y="18"/>
                  </a:lnTo>
                  <a:lnTo>
                    <a:pt x="76" y="20"/>
                  </a:lnTo>
                  <a:lnTo>
                    <a:pt x="76" y="20"/>
                  </a:lnTo>
                  <a:lnTo>
                    <a:pt x="82" y="26"/>
                  </a:lnTo>
                  <a:lnTo>
                    <a:pt x="82" y="26"/>
                  </a:lnTo>
                  <a:lnTo>
                    <a:pt x="88" y="30"/>
                  </a:lnTo>
                  <a:lnTo>
                    <a:pt x="94" y="32"/>
                  </a:lnTo>
                  <a:lnTo>
                    <a:pt x="94" y="32"/>
                  </a:lnTo>
                  <a:lnTo>
                    <a:pt x="100" y="36"/>
                  </a:lnTo>
                  <a:lnTo>
                    <a:pt x="104" y="38"/>
                  </a:lnTo>
                  <a:lnTo>
                    <a:pt x="104" y="38"/>
                  </a:lnTo>
                  <a:close/>
                  <a:moveTo>
                    <a:pt x="54" y="30"/>
                  </a:moveTo>
                  <a:lnTo>
                    <a:pt x="54" y="30"/>
                  </a:lnTo>
                  <a:lnTo>
                    <a:pt x="50" y="26"/>
                  </a:lnTo>
                  <a:lnTo>
                    <a:pt x="50" y="26"/>
                  </a:lnTo>
                  <a:lnTo>
                    <a:pt x="46" y="30"/>
                  </a:lnTo>
                  <a:lnTo>
                    <a:pt x="42" y="34"/>
                  </a:lnTo>
                  <a:lnTo>
                    <a:pt x="42" y="34"/>
                  </a:lnTo>
                  <a:lnTo>
                    <a:pt x="34" y="42"/>
                  </a:lnTo>
                  <a:lnTo>
                    <a:pt x="34" y="42"/>
                  </a:lnTo>
                  <a:lnTo>
                    <a:pt x="30" y="48"/>
                  </a:lnTo>
                  <a:lnTo>
                    <a:pt x="30" y="48"/>
                  </a:lnTo>
                  <a:lnTo>
                    <a:pt x="22" y="56"/>
                  </a:lnTo>
                  <a:lnTo>
                    <a:pt x="22" y="56"/>
                  </a:lnTo>
                  <a:lnTo>
                    <a:pt x="22" y="60"/>
                  </a:lnTo>
                  <a:lnTo>
                    <a:pt x="24" y="62"/>
                  </a:lnTo>
                  <a:lnTo>
                    <a:pt x="28" y="66"/>
                  </a:lnTo>
                  <a:lnTo>
                    <a:pt x="28" y="66"/>
                  </a:lnTo>
                  <a:lnTo>
                    <a:pt x="32" y="70"/>
                  </a:lnTo>
                  <a:lnTo>
                    <a:pt x="34" y="74"/>
                  </a:lnTo>
                  <a:lnTo>
                    <a:pt x="34" y="74"/>
                  </a:lnTo>
                  <a:lnTo>
                    <a:pt x="38" y="78"/>
                  </a:lnTo>
                  <a:lnTo>
                    <a:pt x="40" y="78"/>
                  </a:lnTo>
                  <a:lnTo>
                    <a:pt x="40" y="78"/>
                  </a:lnTo>
                  <a:lnTo>
                    <a:pt x="48" y="86"/>
                  </a:lnTo>
                  <a:lnTo>
                    <a:pt x="48" y="86"/>
                  </a:lnTo>
                  <a:lnTo>
                    <a:pt x="52" y="86"/>
                  </a:lnTo>
                  <a:lnTo>
                    <a:pt x="54" y="84"/>
                  </a:lnTo>
                  <a:lnTo>
                    <a:pt x="54" y="84"/>
                  </a:lnTo>
                  <a:lnTo>
                    <a:pt x="62" y="72"/>
                  </a:lnTo>
                  <a:lnTo>
                    <a:pt x="62" y="72"/>
                  </a:lnTo>
                  <a:lnTo>
                    <a:pt x="68" y="66"/>
                  </a:lnTo>
                  <a:lnTo>
                    <a:pt x="68" y="66"/>
                  </a:lnTo>
                  <a:lnTo>
                    <a:pt x="72" y="62"/>
                  </a:lnTo>
                  <a:lnTo>
                    <a:pt x="72" y="62"/>
                  </a:lnTo>
                  <a:lnTo>
                    <a:pt x="76" y="58"/>
                  </a:lnTo>
                  <a:lnTo>
                    <a:pt x="76" y="58"/>
                  </a:lnTo>
                  <a:lnTo>
                    <a:pt x="80" y="54"/>
                  </a:lnTo>
                  <a:lnTo>
                    <a:pt x="80" y="54"/>
                  </a:lnTo>
                  <a:lnTo>
                    <a:pt x="80" y="52"/>
                  </a:lnTo>
                  <a:lnTo>
                    <a:pt x="78" y="50"/>
                  </a:lnTo>
                  <a:lnTo>
                    <a:pt x="74" y="50"/>
                  </a:lnTo>
                  <a:lnTo>
                    <a:pt x="74" y="50"/>
                  </a:lnTo>
                  <a:lnTo>
                    <a:pt x="68" y="48"/>
                  </a:lnTo>
                  <a:lnTo>
                    <a:pt x="66" y="46"/>
                  </a:lnTo>
                  <a:lnTo>
                    <a:pt x="66" y="46"/>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8" name="Freeform 20"/>
            <p:cNvSpPr>
              <a:spLocks/>
            </p:cNvSpPr>
            <p:nvPr userDrawn="1"/>
          </p:nvSpPr>
          <p:spPr bwMode="auto">
            <a:xfrm>
              <a:off x="3313" y="1860"/>
              <a:ext cx="104" cy="108"/>
            </a:xfrm>
            <a:custGeom>
              <a:avLst/>
              <a:gdLst>
                <a:gd name="T0" fmla="*/ 90 w 104"/>
                <a:gd name="T1" fmla="*/ 32 h 108"/>
                <a:gd name="T2" fmla="*/ 104 w 104"/>
                <a:gd name="T3" fmla="*/ 50 h 108"/>
                <a:gd name="T4" fmla="*/ 104 w 104"/>
                <a:gd name="T5" fmla="*/ 56 h 108"/>
                <a:gd name="T6" fmla="*/ 100 w 104"/>
                <a:gd name="T7" fmla="*/ 60 h 108"/>
                <a:gd name="T8" fmla="*/ 92 w 104"/>
                <a:gd name="T9" fmla="*/ 68 h 108"/>
                <a:gd name="T10" fmla="*/ 88 w 104"/>
                <a:gd name="T11" fmla="*/ 72 h 108"/>
                <a:gd name="T12" fmla="*/ 84 w 104"/>
                <a:gd name="T13" fmla="*/ 74 h 108"/>
                <a:gd name="T14" fmla="*/ 72 w 104"/>
                <a:gd name="T15" fmla="*/ 88 h 108"/>
                <a:gd name="T16" fmla="*/ 66 w 104"/>
                <a:gd name="T17" fmla="*/ 96 h 108"/>
                <a:gd name="T18" fmla="*/ 64 w 104"/>
                <a:gd name="T19" fmla="*/ 100 h 108"/>
                <a:gd name="T20" fmla="*/ 60 w 104"/>
                <a:gd name="T21" fmla="*/ 102 h 108"/>
                <a:gd name="T22" fmla="*/ 54 w 104"/>
                <a:gd name="T23" fmla="*/ 108 h 108"/>
                <a:gd name="T24" fmla="*/ 50 w 104"/>
                <a:gd name="T25" fmla="*/ 108 h 108"/>
                <a:gd name="T26" fmla="*/ 48 w 104"/>
                <a:gd name="T27" fmla="*/ 104 h 108"/>
                <a:gd name="T28" fmla="*/ 34 w 104"/>
                <a:gd name="T29" fmla="*/ 94 h 108"/>
                <a:gd name="T30" fmla="*/ 26 w 104"/>
                <a:gd name="T31" fmla="*/ 86 h 108"/>
                <a:gd name="T32" fmla="*/ 14 w 104"/>
                <a:gd name="T33" fmla="*/ 76 h 108"/>
                <a:gd name="T34" fmla="*/ 10 w 104"/>
                <a:gd name="T35" fmla="*/ 68 h 108"/>
                <a:gd name="T36" fmla="*/ 8 w 104"/>
                <a:gd name="T37" fmla="*/ 64 h 108"/>
                <a:gd name="T38" fmla="*/ 4 w 104"/>
                <a:gd name="T39" fmla="*/ 62 h 108"/>
                <a:gd name="T40" fmla="*/ 0 w 104"/>
                <a:gd name="T41" fmla="*/ 56 h 108"/>
                <a:gd name="T42" fmla="*/ 2 w 104"/>
                <a:gd name="T43" fmla="*/ 52 h 108"/>
                <a:gd name="T44" fmla="*/ 6 w 104"/>
                <a:gd name="T45" fmla="*/ 46 h 108"/>
                <a:gd name="T46" fmla="*/ 8 w 104"/>
                <a:gd name="T47" fmla="*/ 40 h 108"/>
                <a:gd name="T48" fmla="*/ 14 w 104"/>
                <a:gd name="T49" fmla="*/ 32 h 108"/>
                <a:gd name="T50" fmla="*/ 32 w 104"/>
                <a:gd name="T51" fmla="*/ 10 h 108"/>
                <a:gd name="T52" fmla="*/ 44 w 104"/>
                <a:gd name="T53" fmla="*/ 0 h 108"/>
                <a:gd name="T54" fmla="*/ 48 w 104"/>
                <a:gd name="T55" fmla="*/ 0 h 108"/>
                <a:gd name="T56" fmla="*/ 52 w 104"/>
                <a:gd name="T57" fmla="*/ 2 h 108"/>
                <a:gd name="T58" fmla="*/ 58 w 104"/>
                <a:gd name="T59" fmla="*/ 6 h 108"/>
                <a:gd name="T60" fmla="*/ 70 w 104"/>
                <a:gd name="T61" fmla="*/ 18 h 108"/>
                <a:gd name="T62" fmla="*/ 84 w 104"/>
                <a:gd name="T63" fmla="*/ 28 h 108"/>
                <a:gd name="T64" fmla="*/ 90 w 104"/>
                <a:gd name="T65" fmla="*/ 3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08">
                  <a:moveTo>
                    <a:pt x="90" y="32"/>
                  </a:moveTo>
                  <a:lnTo>
                    <a:pt x="90" y="32"/>
                  </a:lnTo>
                  <a:lnTo>
                    <a:pt x="100" y="44"/>
                  </a:lnTo>
                  <a:lnTo>
                    <a:pt x="104" y="50"/>
                  </a:lnTo>
                  <a:lnTo>
                    <a:pt x="104" y="54"/>
                  </a:lnTo>
                  <a:lnTo>
                    <a:pt x="104" y="56"/>
                  </a:lnTo>
                  <a:lnTo>
                    <a:pt x="104" y="56"/>
                  </a:lnTo>
                  <a:lnTo>
                    <a:pt x="100" y="60"/>
                  </a:lnTo>
                  <a:lnTo>
                    <a:pt x="100" y="60"/>
                  </a:lnTo>
                  <a:lnTo>
                    <a:pt x="92" y="68"/>
                  </a:lnTo>
                  <a:lnTo>
                    <a:pt x="92" y="68"/>
                  </a:lnTo>
                  <a:lnTo>
                    <a:pt x="88" y="72"/>
                  </a:lnTo>
                  <a:lnTo>
                    <a:pt x="88" y="72"/>
                  </a:lnTo>
                  <a:lnTo>
                    <a:pt x="84" y="74"/>
                  </a:lnTo>
                  <a:lnTo>
                    <a:pt x="84" y="74"/>
                  </a:lnTo>
                  <a:lnTo>
                    <a:pt x="72" y="88"/>
                  </a:lnTo>
                  <a:lnTo>
                    <a:pt x="72" y="88"/>
                  </a:lnTo>
                  <a:lnTo>
                    <a:pt x="66" y="96"/>
                  </a:lnTo>
                  <a:lnTo>
                    <a:pt x="66" y="96"/>
                  </a:lnTo>
                  <a:lnTo>
                    <a:pt x="64" y="100"/>
                  </a:lnTo>
                  <a:lnTo>
                    <a:pt x="60" y="102"/>
                  </a:lnTo>
                  <a:lnTo>
                    <a:pt x="60" y="102"/>
                  </a:lnTo>
                  <a:lnTo>
                    <a:pt x="56" y="106"/>
                  </a:lnTo>
                  <a:lnTo>
                    <a:pt x="54" y="108"/>
                  </a:lnTo>
                  <a:lnTo>
                    <a:pt x="50" y="108"/>
                  </a:lnTo>
                  <a:lnTo>
                    <a:pt x="50" y="108"/>
                  </a:lnTo>
                  <a:lnTo>
                    <a:pt x="48" y="104"/>
                  </a:lnTo>
                  <a:lnTo>
                    <a:pt x="48" y="104"/>
                  </a:lnTo>
                  <a:lnTo>
                    <a:pt x="34" y="94"/>
                  </a:lnTo>
                  <a:lnTo>
                    <a:pt x="34" y="94"/>
                  </a:lnTo>
                  <a:lnTo>
                    <a:pt x="26" y="86"/>
                  </a:lnTo>
                  <a:lnTo>
                    <a:pt x="26" y="86"/>
                  </a:lnTo>
                  <a:lnTo>
                    <a:pt x="20" y="80"/>
                  </a:lnTo>
                  <a:lnTo>
                    <a:pt x="14" y="76"/>
                  </a:lnTo>
                  <a:lnTo>
                    <a:pt x="14" y="76"/>
                  </a:lnTo>
                  <a:lnTo>
                    <a:pt x="10" y="68"/>
                  </a:lnTo>
                  <a:lnTo>
                    <a:pt x="10" y="68"/>
                  </a:lnTo>
                  <a:lnTo>
                    <a:pt x="8" y="64"/>
                  </a:lnTo>
                  <a:lnTo>
                    <a:pt x="4" y="62"/>
                  </a:lnTo>
                  <a:lnTo>
                    <a:pt x="4" y="62"/>
                  </a:lnTo>
                  <a:lnTo>
                    <a:pt x="0" y="56"/>
                  </a:lnTo>
                  <a:lnTo>
                    <a:pt x="0" y="56"/>
                  </a:lnTo>
                  <a:lnTo>
                    <a:pt x="0" y="54"/>
                  </a:lnTo>
                  <a:lnTo>
                    <a:pt x="2" y="52"/>
                  </a:lnTo>
                  <a:lnTo>
                    <a:pt x="2" y="52"/>
                  </a:lnTo>
                  <a:lnTo>
                    <a:pt x="6" y="46"/>
                  </a:lnTo>
                  <a:lnTo>
                    <a:pt x="8" y="40"/>
                  </a:lnTo>
                  <a:lnTo>
                    <a:pt x="8" y="40"/>
                  </a:lnTo>
                  <a:lnTo>
                    <a:pt x="14" y="32"/>
                  </a:lnTo>
                  <a:lnTo>
                    <a:pt x="14" y="32"/>
                  </a:lnTo>
                  <a:lnTo>
                    <a:pt x="32" y="10"/>
                  </a:lnTo>
                  <a:lnTo>
                    <a:pt x="32" y="10"/>
                  </a:lnTo>
                  <a:lnTo>
                    <a:pt x="40" y="2"/>
                  </a:lnTo>
                  <a:lnTo>
                    <a:pt x="44" y="0"/>
                  </a:lnTo>
                  <a:lnTo>
                    <a:pt x="48" y="0"/>
                  </a:lnTo>
                  <a:lnTo>
                    <a:pt x="48" y="0"/>
                  </a:lnTo>
                  <a:lnTo>
                    <a:pt x="52" y="2"/>
                  </a:lnTo>
                  <a:lnTo>
                    <a:pt x="52" y="2"/>
                  </a:lnTo>
                  <a:lnTo>
                    <a:pt x="58" y="6"/>
                  </a:lnTo>
                  <a:lnTo>
                    <a:pt x="58" y="6"/>
                  </a:lnTo>
                  <a:lnTo>
                    <a:pt x="70" y="18"/>
                  </a:lnTo>
                  <a:lnTo>
                    <a:pt x="70" y="18"/>
                  </a:lnTo>
                  <a:lnTo>
                    <a:pt x="76" y="24"/>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9" name="Freeform 21"/>
            <p:cNvSpPr>
              <a:spLocks/>
            </p:cNvSpPr>
            <p:nvPr userDrawn="1"/>
          </p:nvSpPr>
          <p:spPr bwMode="auto">
            <a:xfrm>
              <a:off x="3317" y="1594"/>
              <a:ext cx="104" cy="116"/>
            </a:xfrm>
            <a:custGeom>
              <a:avLst/>
              <a:gdLst>
                <a:gd name="T0" fmla="*/ 100 w 104"/>
                <a:gd name="T1" fmla="*/ 44 h 116"/>
                <a:gd name="T2" fmla="*/ 102 w 104"/>
                <a:gd name="T3" fmla="*/ 46 h 116"/>
                <a:gd name="T4" fmla="*/ 104 w 104"/>
                <a:gd name="T5" fmla="*/ 52 h 116"/>
                <a:gd name="T6" fmla="*/ 104 w 104"/>
                <a:gd name="T7" fmla="*/ 58 h 116"/>
                <a:gd name="T8" fmla="*/ 102 w 104"/>
                <a:gd name="T9" fmla="*/ 66 h 116"/>
                <a:gd name="T10" fmla="*/ 96 w 104"/>
                <a:gd name="T11" fmla="*/ 72 h 116"/>
                <a:gd name="T12" fmla="*/ 90 w 104"/>
                <a:gd name="T13" fmla="*/ 80 h 116"/>
                <a:gd name="T14" fmla="*/ 88 w 104"/>
                <a:gd name="T15" fmla="*/ 82 h 116"/>
                <a:gd name="T16" fmla="*/ 84 w 104"/>
                <a:gd name="T17" fmla="*/ 86 h 116"/>
                <a:gd name="T18" fmla="*/ 78 w 104"/>
                <a:gd name="T19" fmla="*/ 94 h 116"/>
                <a:gd name="T20" fmla="*/ 68 w 104"/>
                <a:gd name="T21" fmla="*/ 104 h 116"/>
                <a:gd name="T22" fmla="*/ 64 w 104"/>
                <a:gd name="T23" fmla="*/ 108 h 116"/>
                <a:gd name="T24" fmla="*/ 60 w 104"/>
                <a:gd name="T25" fmla="*/ 110 h 116"/>
                <a:gd name="T26" fmla="*/ 54 w 104"/>
                <a:gd name="T27" fmla="*/ 116 h 116"/>
                <a:gd name="T28" fmla="*/ 50 w 104"/>
                <a:gd name="T29" fmla="*/ 116 h 116"/>
                <a:gd name="T30" fmla="*/ 42 w 104"/>
                <a:gd name="T31" fmla="*/ 110 h 116"/>
                <a:gd name="T32" fmla="*/ 32 w 104"/>
                <a:gd name="T33" fmla="*/ 100 h 116"/>
                <a:gd name="T34" fmla="*/ 28 w 104"/>
                <a:gd name="T35" fmla="*/ 94 h 116"/>
                <a:gd name="T36" fmla="*/ 22 w 104"/>
                <a:gd name="T37" fmla="*/ 88 h 116"/>
                <a:gd name="T38" fmla="*/ 18 w 104"/>
                <a:gd name="T39" fmla="*/ 86 h 116"/>
                <a:gd name="T40" fmla="*/ 12 w 104"/>
                <a:gd name="T41" fmla="*/ 80 h 116"/>
                <a:gd name="T42" fmla="*/ 2 w 104"/>
                <a:gd name="T43" fmla="*/ 70 h 116"/>
                <a:gd name="T44" fmla="*/ 0 w 104"/>
                <a:gd name="T45" fmla="*/ 68 h 116"/>
                <a:gd name="T46" fmla="*/ 2 w 104"/>
                <a:gd name="T47" fmla="*/ 60 h 116"/>
                <a:gd name="T48" fmla="*/ 0 w 104"/>
                <a:gd name="T49" fmla="*/ 56 h 116"/>
                <a:gd name="T50" fmla="*/ 2 w 104"/>
                <a:gd name="T51" fmla="*/ 50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0 h 116"/>
                <a:gd name="T72" fmla="*/ 68 w 104"/>
                <a:gd name="T73" fmla="*/ 12 h 116"/>
                <a:gd name="T74" fmla="*/ 74 w 104"/>
                <a:gd name="T75" fmla="*/ 20 h 116"/>
                <a:gd name="T76" fmla="*/ 82 w 104"/>
                <a:gd name="T77" fmla="*/ 28 h 116"/>
                <a:gd name="T78" fmla="*/ 90 w 104"/>
                <a:gd name="T79" fmla="*/ 34 h 116"/>
                <a:gd name="T80" fmla="*/ 96 w 104"/>
                <a:gd name="T81" fmla="*/ 42 h 116"/>
                <a:gd name="T82" fmla="*/ 100 w 104"/>
                <a:gd name="T83" fmla="*/ 4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4"/>
                  </a:moveTo>
                  <a:lnTo>
                    <a:pt x="100" y="44"/>
                  </a:lnTo>
                  <a:lnTo>
                    <a:pt x="102" y="46"/>
                  </a:lnTo>
                  <a:lnTo>
                    <a:pt x="102" y="46"/>
                  </a:lnTo>
                  <a:lnTo>
                    <a:pt x="104" y="52"/>
                  </a:lnTo>
                  <a:lnTo>
                    <a:pt x="104" y="52"/>
                  </a:lnTo>
                  <a:lnTo>
                    <a:pt x="104" y="56"/>
                  </a:lnTo>
                  <a:lnTo>
                    <a:pt x="104" y="58"/>
                  </a:lnTo>
                  <a:lnTo>
                    <a:pt x="104" y="58"/>
                  </a:lnTo>
                  <a:lnTo>
                    <a:pt x="102" y="66"/>
                  </a:lnTo>
                  <a:lnTo>
                    <a:pt x="96" y="72"/>
                  </a:lnTo>
                  <a:lnTo>
                    <a:pt x="96" y="72"/>
                  </a:lnTo>
                  <a:lnTo>
                    <a:pt x="94" y="76"/>
                  </a:lnTo>
                  <a:lnTo>
                    <a:pt x="90" y="80"/>
                  </a:lnTo>
                  <a:lnTo>
                    <a:pt x="90" y="80"/>
                  </a:lnTo>
                  <a:lnTo>
                    <a:pt x="88" y="82"/>
                  </a:lnTo>
                  <a:lnTo>
                    <a:pt x="88" y="82"/>
                  </a:lnTo>
                  <a:lnTo>
                    <a:pt x="84" y="86"/>
                  </a:lnTo>
                  <a:lnTo>
                    <a:pt x="84" y="86"/>
                  </a:lnTo>
                  <a:lnTo>
                    <a:pt x="78" y="94"/>
                  </a:lnTo>
                  <a:lnTo>
                    <a:pt x="78" y="94"/>
                  </a:lnTo>
                  <a:lnTo>
                    <a:pt x="68" y="104"/>
                  </a:lnTo>
                  <a:lnTo>
                    <a:pt x="68" y="104"/>
                  </a:lnTo>
                  <a:lnTo>
                    <a:pt x="64" y="108"/>
                  </a:lnTo>
                  <a:lnTo>
                    <a:pt x="60" y="110"/>
                  </a:lnTo>
                  <a:lnTo>
                    <a:pt x="60" y="110"/>
                  </a:lnTo>
                  <a:lnTo>
                    <a:pt x="56" y="114"/>
                  </a:lnTo>
                  <a:lnTo>
                    <a:pt x="54" y="116"/>
                  </a:lnTo>
                  <a:lnTo>
                    <a:pt x="50" y="116"/>
                  </a:lnTo>
                  <a:lnTo>
                    <a:pt x="50" y="116"/>
                  </a:lnTo>
                  <a:lnTo>
                    <a:pt x="46" y="114"/>
                  </a:lnTo>
                  <a:lnTo>
                    <a:pt x="42" y="110"/>
                  </a:lnTo>
                  <a:lnTo>
                    <a:pt x="42" y="110"/>
                  </a:lnTo>
                  <a:lnTo>
                    <a:pt x="32" y="100"/>
                  </a:lnTo>
                  <a:lnTo>
                    <a:pt x="32" y="100"/>
                  </a:lnTo>
                  <a:lnTo>
                    <a:pt x="28" y="94"/>
                  </a:lnTo>
                  <a:lnTo>
                    <a:pt x="22" y="88"/>
                  </a:lnTo>
                  <a:lnTo>
                    <a:pt x="22" y="88"/>
                  </a:lnTo>
                  <a:lnTo>
                    <a:pt x="18" y="86"/>
                  </a:lnTo>
                  <a:lnTo>
                    <a:pt x="18" y="86"/>
                  </a:lnTo>
                  <a:lnTo>
                    <a:pt x="12" y="80"/>
                  </a:lnTo>
                  <a:lnTo>
                    <a:pt x="12" y="80"/>
                  </a:lnTo>
                  <a:lnTo>
                    <a:pt x="4" y="74"/>
                  </a:lnTo>
                  <a:lnTo>
                    <a:pt x="2" y="70"/>
                  </a:lnTo>
                  <a:lnTo>
                    <a:pt x="0" y="68"/>
                  </a:lnTo>
                  <a:lnTo>
                    <a:pt x="0" y="68"/>
                  </a:lnTo>
                  <a:lnTo>
                    <a:pt x="2" y="60"/>
                  </a:lnTo>
                  <a:lnTo>
                    <a:pt x="2" y="60"/>
                  </a:lnTo>
                  <a:lnTo>
                    <a:pt x="0" y="56"/>
                  </a:lnTo>
                  <a:lnTo>
                    <a:pt x="0" y="56"/>
                  </a:lnTo>
                  <a:lnTo>
                    <a:pt x="0" y="52"/>
                  </a:lnTo>
                  <a:lnTo>
                    <a:pt x="2" y="50"/>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0"/>
                  </a:lnTo>
                  <a:lnTo>
                    <a:pt x="52" y="0"/>
                  </a:lnTo>
                  <a:lnTo>
                    <a:pt x="56" y="0"/>
                  </a:lnTo>
                  <a:lnTo>
                    <a:pt x="56" y="0"/>
                  </a:lnTo>
                  <a:lnTo>
                    <a:pt x="62" y="6"/>
                  </a:lnTo>
                  <a:lnTo>
                    <a:pt x="68" y="12"/>
                  </a:lnTo>
                  <a:lnTo>
                    <a:pt x="68" y="12"/>
                  </a:lnTo>
                  <a:lnTo>
                    <a:pt x="74" y="20"/>
                  </a:lnTo>
                  <a:lnTo>
                    <a:pt x="82" y="28"/>
                  </a:lnTo>
                  <a:lnTo>
                    <a:pt x="82" y="28"/>
                  </a:lnTo>
                  <a:lnTo>
                    <a:pt x="86" y="30"/>
                  </a:lnTo>
                  <a:lnTo>
                    <a:pt x="90" y="34"/>
                  </a:lnTo>
                  <a:lnTo>
                    <a:pt x="90" y="34"/>
                  </a:lnTo>
                  <a:lnTo>
                    <a:pt x="96" y="42"/>
                  </a:lnTo>
                  <a:lnTo>
                    <a:pt x="96" y="42"/>
                  </a:lnTo>
                  <a:lnTo>
                    <a:pt x="100" y="44"/>
                  </a:lnTo>
                  <a:lnTo>
                    <a:pt x="10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0" name="Freeform 22"/>
            <p:cNvSpPr>
              <a:spLocks noEditPoints="1"/>
            </p:cNvSpPr>
            <p:nvPr userDrawn="1"/>
          </p:nvSpPr>
          <p:spPr bwMode="auto">
            <a:xfrm>
              <a:off x="3317" y="1462"/>
              <a:ext cx="106" cy="116"/>
            </a:xfrm>
            <a:custGeom>
              <a:avLst/>
              <a:gdLst>
                <a:gd name="T0" fmla="*/ 4 w 106"/>
                <a:gd name="T1" fmla="*/ 54 h 116"/>
                <a:gd name="T2" fmla="*/ 16 w 106"/>
                <a:gd name="T3" fmla="*/ 38 h 116"/>
                <a:gd name="T4" fmla="*/ 34 w 106"/>
                <a:gd name="T5" fmla="*/ 18 h 116"/>
                <a:gd name="T6" fmla="*/ 40 w 106"/>
                <a:gd name="T7" fmla="*/ 10 h 116"/>
                <a:gd name="T8" fmla="*/ 44 w 106"/>
                <a:gd name="T9" fmla="*/ 6 h 116"/>
                <a:gd name="T10" fmla="*/ 46 w 106"/>
                <a:gd name="T11" fmla="*/ 2 h 116"/>
                <a:gd name="T12" fmla="*/ 54 w 106"/>
                <a:gd name="T13" fmla="*/ 0 h 116"/>
                <a:gd name="T14" fmla="*/ 58 w 106"/>
                <a:gd name="T15" fmla="*/ 4 h 116"/>
                <a:gd name="T16" fmla="*/ 64 w 106"/>
                <a:gd name="T17" fmla="*/ 8 h 116"/>
                <a:gd name="T18" fmla="*/ 68 w 106"/>
                <a:gd name="T19" fmla="*/ 14 h 116"/>
                <a:gd name="T20" fmla="*/ 76 w 106"/>
                <a:gd name="T21" fmla="*/ 24 h 116"/>
                <a:gd name="T22" fmla="*/ 86 w 106"/>
                <a:gd name="T23" fmla="*/ 36 h 116"/>
                <a:gd name="T24" fmla="*/ 100 w 106"/>
                <a:gd name="T25" fmla="*/ 48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10 h 116"/>
                <a:gd name="T40" fmla="*/ 60 w 106"/>
                <a:gd name="T41" fmla="*/ 116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4 h 116"/>
                <a:gd name="T54" fmla="*/ 16 w 106"/>
                <a:gd name="T55" fmla="*/ 88 h 116"/>
                <a:gd name="T56" fmla="*/ 8 w 106"/>
                <a:gd name="T57" fmla="*/ 74 h 116"/>
                <a:gd name="T58" fmla="*/ 0 w 106"/>
                <a:gd name="T59" fmla="*/ 62 h 116"/>
                <a:gd name="T60" fmla="*/ 0 w 106"/>
                <a:gd name="T61" fmla="*/ 58 h 116"/>
                <a:gd name="T62" fmla="*/ 4 w 106"/>
                <a:gd name="T63" fmla="*/ 54 h 116"/>
                <a:gd name="T64" fmla="*/ 42 w 106"/>
                <a:gd name="T65" fmla="*/ 32 h 116"/>
                <a:gd name="T66" fmla="*/ 36 w 106"/>
                <a:gd name="T67" fmla="*/ 38 h 116"/>
                <a:gd name="T68" fmla="*/ 28 w 106"/>
                <a:gd name="T69" fmla="*/ 48 h 116"/>
                <a:gd name="T70" fmla="*/ 26 w 106"/>
                <a:gd name="T71" fmla="*/ 56 h 116"/>
                <a:gd name="T72" fmla="*/ 26 w 106"/>
                <a:gd name="T73" fmla="*/ 64 h 116"/>
                <a:gd name="T74" fmla="*/ 30 w 106"/>
                <a:gd name="T75" fmla="*/ 70 h 116"/>
                <a:gd name="T76" fmla="*/ 38 w 106"/>
                <a:gd name="T77" fmla="*/ 82 h 116"/>
                <a:gd name="T78" fmla="*/ 48 w 106"/>
                <a:gd name="T79" fmla="*/ 88 h 116"/>
                <a:gd name="T80" fmla="*/ 52 w 106"/>
                <a:gd name="T81" fmla="*/ 88 h 116"/>
                <a:gd name="T82" fmla="*/ 58 w 106"/>
                <a:gd name="T83" fmla="*/ 80 h 116"/>
                <a:gd name="T84" fmla="*/ 64 w 106"/>
                <a:gd name="T85" fmla="*/ 74 h 116"/>
                <a:gd name="T86" fmla="*/ 72 w 106"/>
                <a:gd name="T87" fmla="*/ 68 h 116"/>
                <a:gd name="T88" fmla="*/ 82 w 106"/>
                <a:gd name="T89" fmla="*/ 60 h 116"/>
                <a:gd name="T90" fmla="*/ 76 w 106"/>
                <a:gd name="T91" fmla="*/ 56 h 116"/>
                <a:gd name="T92" fmla="*/ 72 w 106"/>
                <a:gd name="T93" fmla="*/ 50 h 116"/>
                <a:gd name="T94" fmla="*/ 66 w 106"/>
                <a:gd name="T95" fmla="*/ 42 h 116"/>
                <a:gd name="T96" fmla="*/ 62 w 106"/>
                <a:gd name="T97" fmla="*/ 38 h 116"/>
                <a:gd name="T98" fmla="*/ 58 w 106"/>
                <a:gd name="T99" fmla="*/ 34 h 116"/>
                <a:gd name="T100" fmla="*/ 54 w 106"/>
                <a:gd name="T101" fmla="*/ 30 h 116"/>
                <a:gd name="T102" fmla="*/ 50 w 106"/>
                <a:gd name="T103" fmla="*/ 26 h 116"/>
                <a:gd name="T104" fmla="*/ 44 w 106"/>
                <a:gd name="T105" fmla="*/ 32 h 116"/>
                <a:gd name="T106" fmla="*/ 42 w 106"/>
                <a:gd name="T107"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16">
                  <a:moveTo>
                    <a:pt x="4" y="54"/>
                  </a:moveTo>
                  <a:lnTo>
                    <a:pt x="4" y="54"/>
                  </a:lnTo>
                  <a:lnTo>
                    <a:pt x="16" y="38"/>
                  </a:lnTo>
                  <a:lnTo>
                    <a:pt x="16" y="38"/>
                  </a:lnTo>
                  <a:lnTo>
                    <a:pt x="26" y="28"/>
                  </a:lnTo>
                  <a:lnTo>
                    <a:pt x="34" y="18"/>
                  </a:lnTo>
                  <a:lnTo>
                    <a:pt x="34" y="18"/>
                  </a:lnTo>
                  <a:lnTo>
                    <a:pt x="40" y="10"/>
                  </a:lnTo>
                  <a:lnTo>
                    <a:pt x="40" y="10"/>
                  </a:lnTo>
                  <a:lnTo>
                    <a:pt x="44" y="6"/>
                  </a:lnTo>
                  <a:lnTo>
                    <a:pt x="46" y="2"/>
                  </a:lnTo>
                  <a:lnTo>
                    <a:pt x="46" y="2"/>
                  </a:lnTo>
                  <a:lnTo>
                    <a:pt x="50" y="0"/>
                  </a:lnTo>
                  <a:lnTo>
                    <a:pt x="54" y="0"/>
                  </a:lnTo>
                  <a:lnTo>
                    <a:pt x="54" y="0"/>
                  </a:lnTo>
                  <a:lnTo>
                    <a:pt x="58" y="4"/>
                  </a:lnTo>
                  <a:lnTo>
                    <a:pt x="58" y="4"/>
                  </a:lnTo>
                  <a:lnTo>
                    <a:pt x="64" y="8"/>
                  </a:lnTo>
                  <a:lnTo>
                    <a:pt x="68" y="14"/>
                  </a:lnTo>
                  <a:lnTo>
                    <a:pt x="68" y="14"/>
                  </a:lnTo>
                  <a:lnTo>
                    <a:pt x="76" y="24"/>
                  </a:lnTo>
                  <a:lnTo>
                    <a:pt x="76" y="24"/>
                  </a:lnTo>
                  <a:lnTo>
                    <a:pt x="86" y="36"/>
                  </a:lnTo>
                  <a:lnTo>
                    <a:pt x="86" y="36"/>
                  </a:lnTo>
                  <a:lnTo>
                    <a:pt x="100" y="48"/>
                  </a:lnTo>
                  <a:lnTo>
                    <a:pt x="100" y="48"/>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10"/>
                  </a:lnTo>
                  <a:lnTo>
                    <a:pt x="64" y="110"/>
                  </a:lnTo>
                  <a:lnTo>
                    <a:pt x="62" y="114"/>
                  </a:lnTo>
                  <a:lnTo>
                    <a:pt x="60" y="116"/>
                  </a:lnTo>
                  <a:lnTo>
                    <a:pt x="60" y="116"/>
                  </a:lnTo>
                  <a:lnTo>
                    <a:pt x="54" y="116"/>
                  </a:lnTo>
                  <a:lnTo>
                    <a:pt x="48" y="116"/>
                  </a:lnTo>
                  <a:lnTo>
                    <a:pt x="48" y="116"/>
                  </a:lnTo>
                  <a:lnTo>
                    <a:pt x="44" y="116"/>
                  </a:lnTo>
                  <a:lnTo>
                    <a:pt x="42" y="114"/>
                  </a:lnTo>
                  <a:lnTo>
                    <a:pt x="42" y="114"/>
                  </a:lnTo>
                  <a:lnTo>
                    <a:pt x="38" y="108"/>
                  </a:lnTo>
                  <a:lnTo>
                    <a:pt x="38" y="108"/>
                  </a:lnTo>
                  <a:lnTo>
                    <a:pt x="26" y="98"/>
                  </a:lnTo>
                  <a:lnTo>
                    <a:pt x="26" y="98"/>
                  </a:lnTo>
                  <a:lnTo>
                    <a:pt x="22" y="94"/>
                  </a:lnTo>
                  <a:lnTo>
                    <a:pt x="16" y="88"/>
                  </a:lnTo>
                  <a:lnTo>
                    <a:pt x="16" y="88"/>
                  </a:lnTo>
                  <a:lnTo>
                    <a:pt x="8" y="74"/>
                  </a:lnTo>
                  <a:lnTo>
                    <a:pt x="8" y="74"/>
                  </a:lnTo>
                  <a:lnTo>
                    <a:pt x="4" y="70"/>
                  </a:lnTo>
                  <a:lnTo>
                    <a:pt x="0" y="62"/>
                  </a:lnTo>
                  <a:lnTo>
                    <a:pt x="0" y="62"/>
                  </a:lnTo>
                  <a:lnTo>
                    <a:pt x="0" y="58"/>
                  </a:lnTo>
                  <a:lnTo>
                    <a:pt x="4" y="54"/>
                  </a:lnTo>
                  <a:lnTo>
                    <a:pt x="4" y="54"/>
                  </a:lnTo>
                  <a:close/>
                  <a:moveTo>
                    <a:pt x="42" y="32"/>
                  </a:moveTo>
                  <a:lnTo>
                    <a:pt x="42" y="32"/>
                  </a:lnTo>
                  <a:lnTo>
                    <a:pt x="36" y="38"/>
                  </a:lnTo>
                  <a:lnTo>
                    <a:pt x="36" y="38"/>
                  </a:lnTo>
                  <a:lnTo>
                    <a:pt x="28" y="48"/>
                  </a:lnTo>
                  <a:lnTo>
                    <a:pt x="28" y="48"/>
                  </a:lnTo>
                  <a:lnTo>
                    <a:pt x="26" y="56"/>
                  </a:lnTo>
                  <a:lnTo>
                    <a:pt x="26" y="56"/>
                  </a:lnTo>
                  <a:lnTo>
                    <a:pt x="26" y="60"/>
                  </a:lnTo>
                  <a:lnTo>
                    <a:pt x="26" y="64"/>
                  </a:lnTo>
                  <a:lnTo>
                    <a:pt x="30" y="70"/>
                  </a:lnTo>
                  <a:lnTo>
                    <a:pt x="30" y="70"/>
                  </a:lnTo>
                  <a:lnTo>
                    <a:pt x="38" y="82"/>
                  </a:lnTo>
                  <a:lnTo>
                    <a:pt x="38" y="82"/>
                  </a:lnTo>
                  <a:lnTo>
                    <a:pt x="42" y="86"/>
                  </a:lnTo>
                  <a:lnTo>
                    <a:pt x="48" y="88"/>
                  </a:lnTo>
                  <a:lnTo>
                    <a:pt x="48" y="88"/>
                  </a:lnTo>
                  <a:lnTo>
                    <a:pt x="52" y="88"/>
                  </a:lnTo>
                  <a:lnTo>
                    <a:pt x="54" y="86"/>
                  </a:lnTo>
                  <a:lnTo>
                    <a:pt x="58" y="80"/>
                  </a:lnTo>
                  <a:lnTo>
                    <a:pt x="58" y="80"/>
                  </a:lnTo>
                  <a:lnTo>
                    <a:pt x="64" y="74"/>
                  </a:lnTo>
                  <a:lnTo>
                    <a:pt x="64" y="74"/>
                  </a:lnTo>
                  <a:lnTo>
                    <a:pt x="72" y="68"/>
                  </a:lnTo>
                  <a:lnTo>
                    <a:pt x="72" y="68"/>
                  </a:lnTo>
                  <a:lnTo>
                    <a:pt x="82" y="60"/>
                  </a:lnTo>
                  <a:lnTo>
                    <a:pt x="82" y="60"/>
                  </a:lnTo>
                  <a:lnTo>
                    <a:pt x="76" y="56"/>
                  </a:lnTo>
                  <a:lnTo>
                    <a:pt x="72" y="50"/>
                  </a:lnTo>
                  <a:lnTo>
                    <a:pt x="72" y="50"/>
                  </a:lnTo>
                  <a:lnTo>
                    <a:pt x="66" y="42"/>
                  </a:lnTo>
                  <a:lnTo>
                    <a:pt x="66" y="42"/>
                  </a:lnTo>
                  <a:lnTo>
                    <a:pt x="62" y="38"/>
                  </a:lnTo>
                  <a:lnTo>
                    <a:pt x="62" y="38"/>
                  </a:lnTo>
                  <a:lnTo>
                    <a:pt x="58" y="34"/>
                  </a:lnTo>
                  <a:lnTo>
                    <a:pt x="58" y="34"/>
                  </a:lnTo>
                  <a:lnTo>
                    <a:pt x="54" y="30"/>
                  </a:lnTo>
                  <a:lnTo>
                    <a:pt x="54" y="30"/>
                  </a:lnTo>
                  <a:lnTo>
                    <a:pt x="52" y="28"/>
                  </a:lnTo>
                  <a:lnTo>
                    <a:pt x="50" y="26"/>
                  </a:lnTo>
                  <a:lnTo>
                    <a:pt x="50" y="26"/>
                  </a:lnTo>
                  <a:lnTo>
                    <a:pt x="44" y="32"/>
                  </a:lnTo>
                  <a:lnTo>
                    <a:pt x="44" y="32"/>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1" name="Freeform 23"/>
            <p:cNvSpPr>
              <a:spLocks noEditPoints="1"/>
            </p:cNvSpPr>
            <p:nvPr userDrawn="1"/>
          </p:nvSpPr>
          <p:spPr bwMode="auto">
            <a:xfrm>
              <a:off x="3313" y="1214"/>
              <a:ext cx="106" cy="104"/>
            </a:xfrm>
            <a:custGeom>
              <a:avLst/>
              <a:gdLst>
                <a:gd name="T0" fmla="*/ 104 w 106"/>
                <a:gd name="T1" fmla="*/ 40 h 104"/>
                <a:gd name="T2" fmla="*/ 106 w 106"/>
                <a:gd name="T3" fmla="*/ 40 h 104"/>
                <a:gd name="T4" fmla="*/ 106 w 106"/>
                <a:gd name="T5" fmla="*/ 50 h 104"/>
                <a:gd name="T6" fmla="*/ 88 w 106"/>
                <a:gd name="T7" fmla="*/ 66 h 104"/>
                <a:gd name="T8" fmla="*/ 84 w 106"/>
                <a:gd name="T9" fmla="*/ 74 h 104"/>
                <a:gd name="T10" fmla="*/ 76 w 106"/>
                <a:gd name="T11" fmla="*/ 82 h 104"/>
                <a:gd name="T12" fmla="*/ 68 w 106"/>
                <a:gd name="T13" fmla="*/ 96 h 104"/>
                <a:gd name="T14" fmla="*/ 66 w 106"/>
                <a:gd name="T15" fmla="*/ 100 h 104"/>
                <a:gd name="T16" fmla="*/ 62 w 106"/>
                <a:gd name="T17" fmla="*/ 104 h 104"/>
                <a:gd name="T18" fmla="*/ 54 w 106"/>
                <a:gd name="T19" fmla="*/ 102 h 104"/>
                <a:gd name="T20" fmla="*/ 46 w 106"/>
                <a:gd name="T21" fmla="*/ 98 h 104"/>
                <a:gd name="T22" fmla="*/ 30 w 106"/>
                <a:gd name="T23" fmla="*/ 88 h 104"/>
                <a:gd name="T24" fmla="*/ 16 w 106"/>
                <a:gd name="T25" fmla="*/ 76 h 104"/>
                <a:gd name="T26" fmla="*/ 2 w 106"/>
                <a:gd name="T27" fmla="*/ 64 h 104"/>
                <a:gd name="T28" fmla="*/ 2 w 106"/>
                <a:gd name="T29" fmla="*/ 58 h 104"/>
                <a:gd name="T30" fmla="*/ 4 w 106"/>
                <a:gd name="T31" fmla="*/ 54 h 104"/>
                <a:gd name="T32" fmla="*/ 6 w 106"/>
                <a:gd name="T33" fmla="*/ 52 h 104"/>
                <a:gd name="T34" fmla="*/ 12 w 106"/>
                <a:gd name="T35" fmla="*/ 44 h 104"/>
                <a:gd name="T36" fmla="*/ 22 w 106"/>
                <a:gd name="T37" fmla="*/ 30 h 104"/>
                <a:gd name="T38" fmla="*/ 36 w 106"/>
                <a:gd name="T39" fmla="*/ 16 h 104"/>
                <a:gd name="T40" fmla="*/ 44 w 106"/>
                <a:gd name="T41" fmla="*/ 4 h 104"/>
                <a:gd name="T42" fmla="*/ 46 w 106"/>
                <a:gd name="T43" fmla="*/ 0 h 104"/>
                <a:gd name="T44" fmla="*/ 52 w 106"/>
                <a:gd name="T45" fmla="*/ 0 h 104"/>
                <a:gd name="T46" fmla="*/ 58 w 106"/>
                <a:gd name="T47" fmla="*/ 2 h 104"/>
                <a:gd name="T48" fmla="*/ 78 w 106"/>
                <a:gd name="T49" fmla="*/ 20 h 104"/>
                <a:gd name="T50" fmla="*/ 90 w 106"/>
                <a:gd name="T51" fmla="*/ 30 h 104"/>
                <a:gd name="T52" fmla="*/ 92 w 106"/>
                <a:gd name="T53" fmla="*/ 32 h 104"/>
                <a:gd name="T54" fmla="*/ 90 w 106"/>
                <a:gd name="T55" fmla="*/ 36 h 104"/>
                <a:gd name="T56" fmla="*/ 94 w 106"/>
                <a:gd name="T57" fmla="*/ 38 h 104"/>
                <a:gd name="T58" fmla="*/ 102 w 106"/>
                <a:gd name="T59" fmla="*/ 38 h 104"/>
                <a:gd name="T60" fmla="*/ 104 w 106"/>
                <a:gd name="T61" fmla="*/ 40 h 104"/>
                <a:gd name="T62" fmla="*/ 60 w 106"/>
                <a:gd name="T63" fmla="*/ 26 h 104"/>
                <a:gd name="T64" fmla="*/ 54 w 106"/>
                <a:gd name="T65" fmla="*/ 20 h 104"/>
                <a:gd name="T66" fmla="*/ 52 w 106"/>
                <a:gd name="T67" fmla="*/ 20 h 104"/>
                <a:gd name="T68" fmla="*/ 38 w 106"/>
                <a:gd name="T69" fmla="*/ 30 h 104"/>
                <a:gd name="T70" fmla="*/ 32 w 106"/>
                <a:gd name="T71" fmla="*/ 40 h 104"/>
                <a:gd name="T72" fmla="*/ 22 w 106"/>
                <a:gd name="T73" fmla="*/ 52 h 104"/>
                <a:gd name="T74" fmla="*/ 20 w 106"/>
                <a:gd name="T75" fmla="*/ 58 h 104"/>
                <a:gd name="T76" fmla="*/ 22 w 106"/>
                <a:gd name="T77" fmla="*/ 60 h 104"/>
                <a:gd name="T78" fmla="*/ 46 w 106"/>
                <a:gd name="T79" fmla="*/ 82 h 104"/>
                <a:gd name="T80" fmla="*/ 52 w 106"/>
                <a:gd name="T81" fmla="*/ 86 h 104"/>
                <a:gd name="T82" fmla="*/ 56 w 106"/>
                <a:gd name="T83" fmla="*/ 86 h 104"/>
                <a:gd name="T84" fmla="*/ 62 w 106"/>
                <a:gd name="T85" fmla="*/ 82 h 104"/>
                <a:gd name="T86" fmla="*/ 78 w 106"/>
                <a:gd name="T87" fmla="*/ 58 h 104"/>
                <a:gd name="T88" fmla="*/ 82 w 106"/>
                <a:gd name="T89" fmla="*/ 52 h 104"/>
                <a:gd name="T90" fmla="*/ 86 w 106"/>
                <a:gd name="T91" fmla="*/ 46 h 104"/>
                <a:gd name="T92" fmla="*/ 82 w 106"/>
                <a:gd name="T93" fmla="*/ 44 h 104"/>
                <a:gd name="T94" fmla="*/ 72 w 106"/>
                <a:gd name="T95" fmla="*/ 34 h 104"/>
                <a:gd name="T96" fmla="*/ 66 w 106"/>
                <a:gd name="T97" fmla="*/ 30 h 104"/>
                <a:gd name="T98" fmla="*/ 62 w 106"/>
                <a:gd name="T99" fmla="*/ 28 h 104"/>
                <a:gd name="T100" fmla="*/ 60 w 106"/>
                <a:gd name="T101" fmla="*/ 2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4">
                  <a:moveTo>
                    <a:pt x="104" y="40"/>
                  </a:moveTo>
                  <a:lnTo>
                    <a:pt x="104" y="40"/>
                  </a:lnTo>
                  <a:lnTo>
                    <a:pt x="106" y="40"/>
                  </a:lnTo>
                  <a:lnTo>
                    <a:pt x="106" y="40"/>
                  </a:lnTo>
                  <a:lnTo>
                    <a:pt x="106" y="46"/>
                  </a:lnTo>
                  <a:lnTo>
                    <a:pt x="106" y="50"/>
                  </a:lnTo>
                  <a:lnTo>
                    <a:pt x="106" y="50"/>
                  </a:lnTo>
                  <a:lnTo>
                    <a:pt x="88" y="66"/>
                  </a:lnTo>
                  <a:lnTo>
                    <a:pt x="88" y="66"/>
                  </a:lnTo>
                  <a:lnTo>
                    <a:pt x="84" y="74"/>
                  </a:lnTo>
                  <a:lnTo>
                    <a:pt x="84" y="74"/>
                  </a:lnTo>
                  <a:lnTo>
                    <a:pt x="76" y="82"/>
                  </a:lnTo>
                  <a:lnTo>
                    <a:pt x="76" y="82"/>
                  </a:lnTo>
                  <a:lnTo>
                    <a:pt x="68" y="96"/>
                  </a:lnTo>
                  <a:lnTo>
                    <a:pt x="68" y="96"/>
                  </a:lnTo>
                  <a:lnTo>
                    <a:pt x="66" y="100"/>
                  </a:lnTo>
                  <a:lnTo>
                    <a:pt x="62" y="104"/>
                  </a:lnTo>
                  <a:lnTo>
                    <a:pt x="62" y="104"/>
                  </a:lnTo>
                  <a:lnTo>
                    <a:pt x="58" y="104"/>
                  </a:lnTo>
                  <a:lnTo>
                    <a:pt x="54" y="102"/>
                  </a:lnTo>
                  <a:lnTo>
                    <a:pt x="46" y="98"/>
                  </a:lnTo>
                  <a:lnTo>
                    <a:pt x="46" y="98"/>
                  </a:lnTo>
                  <a:lnTo>
                    <a:pt x="30" y="88"/>
                  </a:lnTo>
                  <a:lnTo>
                    <a:pt x="30" y="88"/>
                  </a:lnTo>
                  <a:lnTo>
                    <a:pt x="16" y="76"/>
                  </a:lnTo>
                  <a:lnTo>
                    <a:pt x="16" y="76"/>
                  </a:lnTo>
                  <a:lnTo>
                    <a:pt x="6" y="68"/>
                  </a:lnTo>
                  <a:lnTo>
                    <a:pt x="2" y="64"/>
                  </a:lnTo>
                  <a:lnTo>
                    <a:pt x="0" y="60"/>
                  </a:lnTo>
                  <a:lnTo>
                    <a:pt x="2" y="58"/>
                  </a:lnTo>
                  <a:lnTo>
                    <a:pt x="2" y="58"/>
                  </a:lnTo>
                  <a:lnTo>
                    <a:pt x="4" y="54"/>
                  </a:lnTo>
                  <a:lnTo>
                    <a:pt x="6" y="52"/>
                  </a:lnTo>
                  <a:lnTo>
                    <a:pt x="6" y="52"/>
                  </a:lnTo>
                  <a:lnTo>
                    <a:pt x="12" y="44"/>
                  </a:lnTo>
                  <a:lnTo>
                    <a:pt x="12" y="44"/>
                  </a:lnTo>
                  <a:lnTo>
                    <a:pt x="22" y="30"/>
                  </a:lnTo>
                  <a:lnTo>
                    <a:pt x="22" y="30"/>
                  </a:lnTo>
                  <a:lnTo>
                    <a:pt x="36" y="16"/>
                  </a:lnTo>
                  <a:lnTo>
                    <a:pt x="36" y="16"/>
                  </a:lnTo>
                  <a:lnTo>
                    <a:pt x="40" y="8"/>
                  </a:lnTo>
                  <a:lnTo>
                    <a:pt x="44" y="4"/>
                  </a:lnTo>
                  <a:lnTo>
                    <a:pt x="46" y="0"/>
                  </a:lnTo>
                  <a:lnTo>
                    <a:pt x="46" y="0"/>
                  </a:lnTo>
                  <a:lnTo>
                    <a:pt x="50" y="0"/>
                  </a:lnTo>
                  <a:lnTo>
                    <a:pt x="52" y="0"/>
                  </a:lnTo>
                  <a:lnTo>
                    <a:pt x="58" y="2"/>
                  </a:lnTo>
                  <a:lnTo>
                    <a:pt x="58" y="2"/>
                  </a:lnTo>
                  <a:lnTo>
                    <a:pt x="78" y="20"/>
                  </a:lnTo>
                  <a:lnTo>
                    <a:pt x="78" y="20"/>
                  </a:lnTo>
                  <a:lnTo>
                    <a:pt x="84" y="24"/>
                  </a:lnTo>
                  <a:lnTo>
                    <a:pt x="90" y="30"/>
                  </a:lnTo>
                  <a:lnTo>
                    <a:pt x="90" y="30"/>
                  </a:lnTo>
                  <a:lnTo>
                    <a:pt x="92" y="32"/>
                  </a:lnTo>
                  <a:lnTo>
                    <a:pt x="92" y="34"/>
                  </a:lnTo>
                  <a:lnTo>
                    <a:pt x="90" y="36"/>
                  </a:lnTo>
                  <a:lnTo>
                    <a:pt x="90" y="36"/>
                  </a:lnTo>
                  <a:lnTo>
                    <a:pt x="94" y="38"/>
                  </a:lnTo>
                  <a:lnTo>
                    <a:pt x="98" y="38"/>
                  </a:lnTo>
                  <a:lnTo>
                    <a:pt x="102" y="38"/>
                  </a:lnTo>
                  <a:lnTo>
                    <a:pt x="104" y="40"/>
                  </a:lnTo>
                  <a:lnTo>
                    <a:pt x="104" y="40"/>
                  </a:lnTo>
                  <a:close/>
                  <a:moveTo>
                    <a:pt x="60" y="26"/>
                  </a:moveTo>
                  <a:lnTo>
                    <a:pt x="60" y="26"/>
                  </a:lnTo>
                  <a:lnTo>
                    <a:pt x="56" y="22"/>
                  </a:lnTo>
                  <a:lnTo>
                    <a:pt x="54" y="20"/>
                  </a:lnTo>
                  <a:lnTo>
                    <a:pt x="52" y="20"/>
                  </a:lnTo>
                  <a:lnTo>
                    <a:pt x="52" y="20"/>
                  </a:lnTo>
                  <a:lnTo>
                    <a:pt x="38" y="30"/>
                  </a:lnTo>
                  <a:lnTo>
                    <a:pt x="38" y="30"/>
                  </a:lnTo>
                  <a:lnTo>
                    <a:pt x="32" y="40"/>
                  </a:lnTo>
                  <a:lnTo>
                    <a:pt x="32" y="40"/>
                  </a:lnTo>
                  <a:lnTo>
                    <a:pt x="22" y="52"/>
                  </a:lnTo>
                  <a:lnTo>
                    <a:pt x="22" y="52"/>
                  </a:lnTo>
                  <a:lnTo>
                    <a:pt x="20" y="56"/>
                  </a:lnTo>
                  <a:lnTo>
                    <a:pt x="20" y="58"/>
                  </a:lnTo>
                  <a:lnTo>
                    <a:pt x="22" y="60"/>
                  </a:lnTo>
                  <a:lnTo>
                    <a:pt x="22" y="60"/>
                  </a:lnTo>
                  <a:lnTo>
                    <a:pt x="34" y="72"/>
                  </a:lnTo>
                  <a:lnTo>
                    <a:pt x="46" y="82"/>
                  </a:lnTo>
                  <a:lnTo>
                    <a:pt x="46" y="82"/>
                  </a:lnTo>
                  <a:lnTo>
                    <a:pt x="52" y="86"/>
                  </a:lnTo>
                  <a:lnTo>
                    <a:pt x="56" y="86"/>
                  </a:lnTo>
                  <a:lnTo>
                    <a:pt x="56" y="86"/>
                  </a:lnTo>
                  <a:lnTo>
                    <a:pt x="62" y="82"/>
                  </a:lnTo>
                  <a:lnTo>
                    <a:pt x="62" y="82"/>
                  </a:lnTo>
                  <a:lnTo>
                    <a:pt x="70" y="72"/>
                  </a:lnTo>
                  <a:lnTo>
                    <a:pt x="78" y="58"/>
                  </a:lnTo>
                  <a:lnTo>
                    <a:pt x="78" y="58"/>
                  </a:lnTo>
                  <a:lnTo>
                    <a:pt x="82" y="52"/>
                  </a:lnTo>
                  <a:lnTo>
                    <a:pt x="86" y="46"/>
                  </a:lnTo>
                  <a:lnTo>
                    <a:pt x="86" y="46"/>
                  </a:lnTo>
                  <a:lnTo>
                    <a:pt x="82" y="44"/>
                  </a:lnTo>
                  <a:lnTo>
                    <a:pt x="82" y="44"/>
                  </a:lnTo>
                  <a:lnTo>
                    <a:pt x="78" y="38"/>
                  </a:lnTo>
                  <a:lnTo>
                    <a:pt x="72" y="34"/>
                  </a:lnTo>
                  <a:lnTo>
                    <a:pt x="72" y="34"/>
                  </a:lnTo>
                  <a:lnTo>
                    <a:pt x="66" y="30"/>
                  </a:lnTo>
                  <a:lnTo>
                    <a:pt x="62" y="28"/>
                  </a:lnTo>
                  <a:lnTo>
                    <a:pt x="62" y="28"/>
                  </a:lnTo>
                  <a:lnTo>
                    <a:pt x="60" y="26"/>
                  </a:lnTo>
                  <a:lnTo>
                    <a:pt x="6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2" name="Freeform 24"/>
            <p:cNvSpPr>
              <a:spLocks/>
            </p:cNvSpPr>
            <p:nvPr userDrawn="1"/>
          </p:nvSpPr>
          <p:spPr bwMode="auto">
            <a:xfrm>
              <a:off x="3313" y="1340"/>
              <a:ext cx="104" cy="100"/>
            </a:xfrm>
            <a:custGeom>
              <a:avLst/>
              <a:gdLst>
                <a:gd name="T0" fmla="*/ 104 w 104"/>
                <a:gd name="T1" fmla="*/ 38 h 100"/>
                <a:gd name="T2" fmla="*/ 104 w 104"/>
                <a:gd name="T3" fmla="*/ 46 h 100"/>
                <a:gd name="T4" fmla="*/ 104 w 104"/>
                <a:gd name="T5" fmla="*/ 52 h 100"/>
                <a:gd name="T6" fmla="*/ 100 w 104"/>
                <a:gd name="T7" fmla="*/ 54 h 100"/>
                <a:gd name="T8" fmla="*/ 96 w 104"/>
                <a:gd name="T9" fmla="*/ 56 h 100"/>
                <a:gd name="T10" fmla="*/ 92 w 104"/>
                <a:gd name="T11" fmla="*/ 64 h 100"/>
                <a:gd name="T12" fmla="*/ 86 w 104"/>
                <a:gd name="T13" fmla="*/ 70 h 100"/>
                <a:gd name="T14" fmla="*/ 82 w 104"/>
                <a:gd name="T15" fmla="*/ 76 h 100"/>
                <a:gd name="T16" fmla="*/ 76 w 104"/>
                <a:gd name="T17" fmla="*/ 80 h 100"/>
                <a:gd name="T18" fmla="*/ 66 w 104"/>
                <a:gd name="T19" fmla="*/ 88 h 100"/>
                <a:gd name="T20" fmla="*/ 60 w 104"/>
                <a:gd name="T21" fmla="*/ 94 h 100"/>
                <a:gd name="T22" fmla="*/ 56 w 104"/>
                <a:gd name="T23" fmla="*/ 100 h 100"/>
                <a:gd name="T24" fmla="*/ 50 w 104"/>
                <a:gd name="T25" fmla="*/ 98 h 100"/>
                <a:gd name="T26" fmla="*/ 46 w 104"/>
                <a:gd name="T27" fmla="*/ 96 h 100"/>
                <a:gd name="T28" fmla="*/ 36 w 104"/>
                <a:gd name="T29" fmla="*/ 90 h 100"/>
                <a:gd name="T30" fmla="*/ 26 w 104"/>
                <a:gd name="T31" fmla="*/ 84 h 100"/>
                <a:gd name="T32" fmla="*/ 12 w 104"/>
                <a:gd name="T33" fmla="*/ 68 h 100"/>
                <a:gd name="T34" fmla="*/ 10 w 104"/>
                <a:gd name="T35" fmla="*/ 66 h 100"/>
                <a:gd name="T36" fmla="*/ 8 w 104"/>
                <a:gd name="T37" fmla="*/ 64 h 100"/>
                <a:gd name="T38" fmla="*/ 4 w 104"/>
                <a:gd name="T39" fmla="*/ 58 h 100"/>
                <a:gd name="T40" fmla="*/ 2 w 104"/>
                <a:gd name="T41" fmla="*/ 54 h 100"/>
                <a:gd name="T42" fmla="*/ 2 w 104"/>
                <a:gd name="T43" fmla="*/ 46 h 100"/>
                <a:gd name="T44" fmla="*/ 8 w 104"/>
                <a:gd name="T45" fmla="*/ 38 h 100"/>
                <a:gd name="T46" fmla="*/ 16 w 104"/>
                <a:gd name="T47" fmla="*/ 28 h 100"/>
                <a:gd name="T48" fmla="*/ 26 w 104"/>
                <a:gd name="T49" fmla="*/ 18 h 100"/>
                <a:gd name="T50" fmla="*/ 46 w 104"/>
                <a:gd name="T51" fmla="*/ 2 h 100"/>
                <a:gd name="T52" fmla="*/ 50 w 104"/>
                <a:gd name="T53" fmla="*/ 0 h 100"/>
                <a:gd name="T54" fmla="*/ 54 w 104"/>
                <a:gd name="T55" fmla="*/ 2 h 100"/>
                <a:gd name="T56" fmla="*/ 58 w 104"/>
                <a:gd name="T57" fmla="*/ 4 h 100"/>
                <a:gd name="T58" fmla="*/ 64 w 104"/>
                <a:gd name="T59" fmla="*/ 10 h 100"/>
                <a:gd name="T60" fmla="*/ 70 w 104"/>
                <a:gd name="T61" fmla="*/ 16 h 100"/>
                <a:gd name="T62" fmla="*/ 84 w 104"/>
                <a:gd name="T63" fmla="*/ 28 h 100"/>
                <a:gd name="T64" fmla="*/ 94 w 104"/>
                <a:gd name="T65" fmla="*/ 34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4"/>
                  </a:lnTo>
                  <a:lnTo>
                    <a:pt x="96" y="56"/>
                  </a:lnTo>
                  <a:lnTo>
                    <a:pt x="96" y="56"/>
                  </a:lnTo>
                  <a:lnTo>
                    <a:pt x="94" y="60"/>
                  </a:lnTo>
                  <a:lnTo>
                    <a:pt x="92" y="64"/>
                  </a:lnTo>
                  <a:lnTo>
                    <a:pt x="92" y="64"/>
                  </a:lnTo>
                  <a:lnTo>
                    <a:pt x="86" y="70"/>
                  </a:lnTo>
                  <a:lnTo>
                    <a:pt x="86" y="70"/>
                  </a:lnTo>
                  <a:lnTo>
                    <a:pt x="82" y="76"/>
                  </a:lnTo>
                  <a:lnTo>
                    <a:pt x="76" y="80"/>
                  </a:lnTo>
                  <a:lnTo>
                    <a:pt x="76" y="80"/>
                  </a:lnTo>
                  <a:lnTo>
                    <a:pt x="66" y="88"/>
                  </a:lnTo>
                  <a:lnTo>
                    <a:pt x="66" y="88"/>
                  </a:lnTo>
                  <a:lnTo>
                    <a:pt x="60" y="94"/>
                  </a:lnTo>
                  <a:lnTo>
                    <a:pt x="60" y="94"/>
                  </a:lnTo>
                  <a:lnTo>
                    <a:pt x="58" y="96"/>
                  </a:lnTo>
                  <a:lnTo>
                    <a:pt x="56" y="100"/>
                  </a:lnTo>
                  <a:lnTo>
                    <a:pt x="56" y="100"/>
                  </a:lnTo>
                  <a:lnTo>
                    <a:pt x="50" y="98"/>
                  </a:lnTo>
                  <a:lnTo>
                    <a:pt x="50" y="98"/>
                  </a:lnTo>
                  <a:lnTo>
                    <a:pt x="46" y="96"/>
                  </a:lnTo>
                  <a:lnTo>
                    <a:pt x="46" y="96"/>
                  </a:lnTo>
                  <a:lnTo>
                    <a:pt x="36" y="90"/>
                  </a:lnTo>
                  <a:lnTo>
                    <a:pt x="26" y="84"/>
                  </a:lnTo>
                  <a:lnTo>
                    <a:pt x="26" y="84"/>
                  </a:lnTo>
                  <a:lnTo>
                    <a:pt x="20" y="74"/>
                  </a:lnTo>
                  <a:lnTo>
                    <a:pt x="12" y="68"/>
                  </a:lnTo>
                  <a:lnTo>
                    <a:pt x="12" y="68"/>
                  </a:lnTo>
                  <a:lnTo>
                    <a:pt x="10" y="66"/>
                  </a:lnTo>
                  <a:lnTo>
                    <a:pt x="8" y="64"/>
                  </a:lnTo>
                  <a:lnTo>
                    <a:pt x="8" y="64"/>
                  </a:lnTo>
                  <a:lnTo>
                    <a:pt x="4" y="58"/>
                  </a:lnTo>
                  <a:lnTo>
                    <a:pt x="4" y="58"/>
                  </a:lnTo>
                  <a:lnTo>
                    <a:pt x="2" y="54"/>
                  </a:lnTo>
                  <a:lnTo>
                    <a:pt x="2" y="54"/>
                  </a:lnTo>
                  <a:lnTo>
                    <a:pt x="0" y="50"/>
                  </a:lnTo>
                  <a:lnTo>
                    <a:pt x="2" y="46"/>
                  </a:lnTo>
                  <a:lnTo>
                    <a:pt x="2" y="46"/>
                  </a:lnTo>
                  <a:lnTo>
                    <a:pt x="8" y="38"/>
                  </a:lnTo>
                  <a:lnTo>
                    <a:pt x="8" y="38"/>
                  </a:lnTo>
                  <a:lnTo>
                    <a:pt x="16" y="28"/>
                  </a:lnTo>
                  <a:lnTo>
                    <a:pt x="26" y="18"/>
                  </a:lnTo>
                  <a:lnTo>
                    <a:pt x="26" y="18"/>
                  </a:lnTo>
                  <a:lnTo>
                    <a:pt x="46" y="2"/>
                  </a:lnTo>
                  <a:lnTo>
                    <a:pt x="46" y="2"/>
                  </a:lnTo>
                  <a:lnTo>
                    <a:pt x="50" y="0"/>
                  </a:lnTo>
                  <a:lnTo>
                    <a:pt x="50" y="0"/>
                  </a:lnTo>
                  <a:lnTo>
                    <a:pt x="54" y="2"/>
                  </a:lnTo>
                  <a:lnTo>
                    <a:pt x="54" y="2"/>
                  </a:lnTo>
                  <a:lnTo>
                    <a:pt x="58" y="4"/>
                  </a:lnTo>
                  <a:lnTo>
                    <a:pt x="58" y="4"/>
                  </a:lnTo>
                  <a:lnTo>
                    <a:pt x="64" y="10"/>
                  </a:lnTo>
                  <a:lnTo>
                    <a:pt x="64" y="10"/>
                  </a:lnTo>
                  <a:lnTo>
                    <a:pt x="70" y="16"/>
                  </a:lnTo>
                  <a:lnTo>
                    <a:pt x="70" y="16"/>
                  </a:lnTo>
                  <a:lnTo>
                    <a:pt x="84" y="28"/>
                  </a:lnTo>
                  <a:lnTo>
                    <a:pt x="84" y="28"/>
                  </a:lnTo>
                  <a:lnTo>
                    <a:pt x="94" y="34"/>
                  </a:lnTo>
                  <a:lnTo>
                    <a:pt x="94" y="34"/>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3" name="Freeform 25"/>
            <p:cNvSpPr>
              <a:spLocks/>
            </p:cNvSpPr>
            <p:nvPr userDrawn="1"/>
          </p:nvSpPr>
          <p:spPr bwMode="auto">
            <a:xfrm>
              <a:off x="3315" y="3202"/>
              <a:ext cx="104" cy="110"/>
            </a:xfrm>
            <a:custGeom>
              <a:avLst/>
              <a:gdLst>
                <a:gd name="T0" fmla="*/ 96 w 104"/>
                <a:gd name="T1" fmla="*/ 68 h 110"/>
                <a:gd name="T2" fmla="*/ 90 w 104"/>
                <a:gd name="T3" fmla="*/ 72 h 110"/>
                <a:gd name="T4" fmla="*/ 84 w 104"/>
                <a:gd name="T5" fmla="*/ 78 h 110"/>
                <a:gd name="T6" fmla="*/ 78 w 104"/>
                <a:gd name="T7" fmla="*/ 88 h 110"/>
                <a:gd name="T8" fmla="*/ 74 w 104"/>
                <a:gd name="T9" fmla="*/ 96 h 110"/>
                <a:gd name="T10" fmla="*/ 66 w 104"/>
                <a:gd name="T11" fmla="*/ 104 h 110"/>
                <a:gd name="T12" fmla="*/ 62 w 104"/>
                <a:gd name="T13" fmla="*/ 108 h 110"/>
                <a:gd name="T14" fmla="*/ 56 w 104"/>
                <a:gd name="T15" fmla="*/ 110 h 110"/>
                <a:gd name="T16" fmla="*/ 52 w 104"/>
                <a:gd name="T17" fmla="*/ 110 h 110"/>
                <a:gd name="T18" fmla="*/ 38 w 104"/>
                <a:gd name="T19" fmla="*/ 100 h 110"/>
                <a:gd name="T20" fmla="*/ 32 w 104"/>
                <a:gd name="T21" fmla="*/ 96 h 110"/>
                <a:gd name="T22" fmla="*/ 28 w 104"/>
                <a:gd name="T23" fmla="*/ 92 h 110"/>
                <a:gd name="T24" fmla="*/ 22 w 104"/>
                <a:gd name="T25" fmla="*/ 86 h 110"/>
                <a:gd name="T26" fmla="*/ 16 w 104"/>
                <a:gd name="T27" fmla="*/ 80 h 110"/>
                <a:gd name="T28" fmla="*/ 8 w 104"/>
                <a:gd name="T29" fmla="*/ 72 h 110"/>
                <a:gd name="T30" fmla="*/ 2 w 104"/>
                <a:gd name="T31" fmla="*/ 62 h 110"/>
                <a:gd name="T32" fmla="*/ 0 w 104"/>
                <a:gd name="T33" fmla="*/ 52 h 110"/>
                <a:gd name="T34" fmla="*/ 8 w 104"/>
                <a:gd name="T35" fmla="*/ 44 h 110"/>
                <a:gd name="T36" fmla="*/ 16 w 104"/>
                <a:gd name="T37" fmla="*/ 34 h 110"/>
                <a:gd name="T38" fmla="*/ 32 w 104"/>
                <a:gd name="T39" fmla="*/ 8 h 110"/>
                <a:gd name="T40" fmla="*/ 38 w 104"/>
                <a:gd name="T41" fmla="*/ 2 h 110"/>
                <a:gd name="T42" fmla="*/ 40 w 104"/>
                <a:gd name="T43" fmla="*/ 0 h 110"/>
                <a:gd name="T44" fmla="*/ 58 w 104"/>
                <a:gd name="T45" fmla="*/ 2 h 110"/>
                <a:gd name="T46" fmla="*/ 62 w 104"/>
                <a:gd name="T47" fmla="*/ 12 h 110"/>
                <a:gd name="T48" fmla="*/ 72 w 104"/>
                <a:gd name="T49" fmla="*/ 18 h 110"/>
                <a:gd name="T50" fmla="*/ 82 w 104"/>
                <a:gd name="T51" fmla="*/ 26 h 110"/>
                <a:gd name="T52" fmla="*/ 86 w 104"/>
                <a:gd name="T53" fmla="*/ 30 h 110"/>
                <a:gd name="T54" fmla="*/ 90 w 104"/>
                <a:gd name="T55" fmla="*/ 34 h 110"/>
                <a:gd name="T56" fmla="*/ 102 w 104"/>
                <a:gd name="T57" fmla="*/ 46 h 110"/>
                <a:gd name="T58" fmla="*/ 104 w 104"/>
                <a:gd name="T59" fmla="*/ 50 h 110"/>
                <a:gd name="T60" fmla="*/ 104 w 104"/>
                <a:gd name="T61" fmla="*/ 54 h 110"/>
                <a:gd name="T62" fmla="*/ 102 w 104"/>
                <a:gd name="T63" fmla="*/ 56 h 110"/>
                <a:gd name="T64" fmla="*/ 96 w 104"/>
                <a:gd name="T65"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6" y="68"/>
                  </a:moveTo>
                  <a:lnTo>
                    <a:pt x="96" y="68"/>
                  </a:lnTo>
                  <a:lnTo>
                    <a:pt x="90" y="72"/>
                  </a:lnTo>
                  <a:lnTo>
                    <a:pt x="90" y="72"/>
                  </a:lnTo>
                  <a:lnTo>
                    <a:pt x="84" y="78"/>
                  </a:lnTo>
                  <a:lnTo>
                    <a:pt x="84" y="78"/>
                  </a:lnTo>
                  <a:lnTo>
                    <a:pt x="82" y="82"/>
                  </a:lnTo>
                  <a:lnTo>
                    <a:pt x="78" y="88"/>
                  </a:lnTo>
                  <a:lnTo>
                    <a:pt x="78" y="88"/>
                  </a:lnTo>
                  <a:lnTo>
                    <a:pt x="74" y="96"/>
                  </a:lnTo>
                  <a:lnTo>
                    <a:pt x="74" y="96"/>
                  </a:lnTo>
                  <a:lnTo>
                    <a:pt x="66" y="104"/>
                  </a:lnTo>
                  <a:lnTo>
                    <a:pt x="66" y="104"/>
                  </a:lnTo>
                  <a:lnTo>
                    <a:pt x="62" y="108"/>
                  </a:lnTo>
                  <a:lnTo>
                    <a:pt x="60" y="110"/>
                  </a:lnTo>
                  <a:lnTo>
                    <a:pt x="56" y="110"/>
                  </a:lnTo>
                  <a:lnTo>
                    <a:pt x="56" y="110"/>
                  </a:lnTo>
                  <a:lnTo>
                    <a:pt x="52" y="110"/>
                  </a:lnTo>
                  <a:lnTo>
                    <a:pt x="48" y="106"/>
                  </a:lnTo>
                  <a:lnTo>
                    <a:pt x="38" y="100"/>
                  </a:lnTo>
                  <a:lnTo>
                    <a:pt x="38" y="100"/>
                  </a:lnTo>
                  <a:lnTo>
                    <a:pt x="32" y="96"/>
                  </a:lnTo>
                  <a:lnTo>
                    <a:pt x="32" y="96"/>
                  </a:lnTo>
                  <a:lnTo>
                    <a:pt x="28" y="92"/>
                  </a:lnTo>
                  <a:lnTo>
                    <a:pt x="28" y="92"/>
                  </a:lnTo>
                  <a:lnTo>
                    <a:pt x="22" y="86"/>
                  </a:lnTo>
                  <a:lnTo>
                    <a:pt x="22" y="86"/>
                  </a:lnTo>
                  <a:lnTo>
                    <a:pt x="16" y="80"/>
                  </a:lnTo>
                  <a:lnTo>
                    <a:pt x="16" y="80"/>
                  </a:lnTo>
                  <a:lnTo>
                    <a:pt x="8" y="72"/>
                  </a:lnTo>
                  <a:lnTo>
                    <a:pt x="8" y="72"/>
                  </a:lnTo>
                  <a:lnTo>
                    <a:pt x="2" y="62"/>
                  </a:lnTo>
                  <a:lnTo>
                    <a:pt x="0" y="58"/>
                  </a:lnTo>
                  <a:lnTo>
                    <a:pt x="0" y="52"/>
                  </a:lnTo>
                  <a:lnTo>
                    <a:pt x="0" y="52"/>
                  </a:lnTo>
                  <a:lnTo>
                    <a:pt x="8" y="44"/>
                  </a:lnTo>
                  <a:lnTo>
                    <a:pt x="16" y="34"/>
                  </a:lnTo>
                  <a:lnTo>
                    <a:pt x="16" y="34"/>
                  </a:lnTo>
                  <a:lnTo>
                    <a:pt x="32" y="8"/>
                  </a:lnTo>
                  <a:lnTo>
                    <a:pt x="32" y="8"/>
                  </a:lnTo>
                  <a:lnTo>
                    <a:pt x="36" y="4"/>
                  </a:lnTo>
                  <a:lnTo>
                    <a:pt x="38" y="2"/>
                  </a:lnTo>
                  <a:lnTo>
                    <a:pt x="40" y="0"/>
                  </a:lnTo>
                  <a:lnTo>
                    <a:pt x="40" y="0"/>
                  </a:lnTo>
                  <a:lnTo>
                    <a:pt x="58" y="2"/>
                  </a:lnTo>
                  <a:lnTo>
                    <a:pt x="58" y="2"/>
                  </a:lnTo>
                  <a:lnTo>
                    <a:pt x="60" y="8"/>
                  </a:lnTo>
                  <a:lnTo>
                    <a:pt x="62" y="12"/>
                  </a:lnTo>
                  <a:lnTo>
                    <a:pt x="72" y="18"/>
                  </a:lnTo>
                  <a:lnTo>
                    <a:pt x="72" y="18"/>
                  </a:lnTo>
                  <a:lnTo>
                    <a:pt x="82" y="26"/>
                  </a:lnTo>
                  <a:lnTo>
                    <a:pt x="82" y="26"/>
                  </a:lnTo>
                  <a:lnTo>
                    <a:pt x="86" y="30"/>
                  </a:lnTo>
                  <a:lnTo>
                    <a:pt x="86" y="30"/>
                  </a:lnTo>
                  <a:lnTo>
                    <a:pt x="90" y="34"/>
                  </a:lnTo>
                  <a:lnTo>
                    <a:pt x="90" y="34"/>
                  </a:lnTo>
                  <a:lnTo>
                    <a:pt x="102" y="46"/>
                  </a:lnTo>
                  <a:lnTo>
                    <a:pt x="102" y="46"/>
                  </a:lnTo>
                  <a:lnTo>
                    <a:pt x="104" y="48"/>
                  </a:lnTo>
                  <a:lnTo>
                    <a:pt x="104" y="50"/>
                  </a:lnTo>
                  <a:lnTo>
                    <a:pt x="104" y="50"/>
                  </a:lnTo>
                  <a:lnTo>
                    <a:pt x="104" y="54"/>
                  </a:lnTo>
                  <a:lnTo>
                    <a:pt x="102" y="56"/>
                  </a:lnTo>
                  <a:lnTo>
                    <a:pt x="102" y="56"/>
                  </a:lnTo>
                  <a:lnTo>
                    <a:pt x="98" y="62"/>
                  </a:lnTo>
                  <a:lnTo>
                    <a:pt x="96" y="68"/>
                  </a:lnTo>
                  <a:lnTo>
                    <a:pt x="9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4" name="Freeform 26"/>
            <p:cNvSpPr>
              <a:spLocks noEditPoints="1"/>
            </p:cNvSpPr>
            <p:nvPr userDrawn="1"/>
          </p:nvSpPr>
          <p:spPr bwMode="auto">
            <a:xfrm>
              <a:off x="3311" y="3050"/>
              <a:ext cx="108" cy="124"/>
            </a:xfrm>
            <a:custGeom>
              <a:avLst/>
              <a:gdLst>
                <a:gd name="T0" fmla="*/ 34 w 108"/>
                <a:gd name="T1" fmla="*/ 106 h 124"/>
                <a:gd name="T2" fmla="*/ 28 w 108"/>
                <a:gd name="T3" fmla="*/ 100 h 124"/>
                <a:gd name="T4" fmla="*/ 20 w 108"/>
                <a:gd name="T5" fmla="*/ 90 h 124"/>
                <a:gd name="T6" fmla="*/ 14 w 108"/>
                <a:gd name="T7" fmla="*/ 86 h 124"/>
                <a:gd name="T8" fmla="*/ 10 w 108"/>
                <a:gd name="T9" fmla="*/ 78 h 124"/>
                <a:gd name="T10" fmla="*/ 4 w 108"/>
                <a:gd name="T11" fmla="*/ 68 h 124"/>
                <a:gd name="T12" fmla="*/ 0 w 108"/>
                <a:gd name="T13" fmla="*/ 60 h 124"/>
                <a:gd name="T14" fmla="*/ 0 w 108"/>
                <a:gd name="T15" fmla="*/ 58 h 124"/>
                <a:gd name="T16" fmla="*/ 0 w 108"/>
                <a:gd name="T17" fmla="*/ 56 h 124"/>
                <a:gd name="T18" fmla="*/ 8 w 108"/>
                <a:gd name="T19" fmla="*/ 44 h 124"/>
                <a:gd name="T20" fmla="*/ 12 w 108"/>
                <a:gd name="T21" fmla="*/ 40 h 124"/>
                <a:gd name="T22" fmla="*/ 16 w 108"/>
                <a:gd name="T23" fmla="*/ 38 h 124"/>
                <a:gd name="T24" fmla="*/ 26 w 108"/>
                <a:gd name="T25" fmla="*/ 26 h 124"/>
                <a:gd name="T26" fmla="*/ 38 w 108"/>
                <a:gd name="T27" fmla="*/ 14 h 124"/>
                <a:gd name="T28" fmla="*/ 46 w 108"/>
                <a:gd name="T29" fmla="*/ 4 h 124"/>
                <a:gd name="T30" fmla="*/ 54 w 108"/>
                <a:gd name="T31" fmla="*/ 0 h 124"/>
                <a:gd name="T32" fmla="*/ 62 w 108"/>
                <a:gd name="T33" fmla="*/ 4 h 124"/>
                <a:gd name="T34" fmla="*/ 68 w 108"/>
                <a:gd name="T35" fmla="*/ 8 h 124"/>
                <a:gd name="T36" fmla="*/ 74 w 108"/>
                <a:gd name="T37" fmla="*/ 14 h 124"/>
                <a:gd name="T38" fmla="*/ 82 w 108"/>
                <a:gd name="T39" fmla="*/ 24 h 124"/>
                <a:gd name="T40" fmla="*/ 84 w 108"/>
                <a:gd name="T41" fmla="*/ 30 h 124"/>
                <a:gd name="T42" fmla="*/ 84 w 108"/>
                <a:gd name="T43" fmla="*/ 32 h 124"/>
                <a:gd name="T44" fmla="*/ 84 w 108"/>
                <a:gd name="T45" fmla="*/ 36 h 124"/>
                <a:gd name="T46" fmla="*/ 86 w 108"/>
                <a:gd name="T47" fmla="*/ 36 h 124"/>
                <a:gd name="T48" fmla="*/ 92 w 108"/>
                <a:gd name="T49" fmla="*/ 38 h 124"/>
                <a:gd name="T50" fmla="*/ 96 w 108"/>
                <a:gd name="T51" fmla="*/ 46 h 124"/>
                <a:gd name="T52" fmla="*/ 100 w 108"/>
                <a:gd name="T53" fmla="*/ 50 h 124"/>
                <a:gd name="T54" fmla="*/ 104 w 108"/>
                <a:gd name="T55" fmla="*/ 54 h 124"/>
                <a:gd name="T56" fmla="*/ 108 w 108"/>
                <a:gd name="T57" fmla="*/ 60 h 124"/>
                <a:gd name="T58" fmla="*/ 106 w 108"/>
                <a:gd name="T59" fmla="*/ 64 h 124"/>
                <a:gd name="T60" fmla="*/ 106 w 108"/>
                <a:gd name="T61" fmla="*/ 72 h 124"/>
                <a:gd name="T62" fmla="*/ 104 w 108"/>
                <a:gd name="T63" fmla="*/ 76 h 124"/>
                <a:gd name="T64" fmla="*/ 92 w 108"/>
                <a:gd name="T65" fmla="*/ 84 h 124"/>
                <a:gd name="T66" fmla="*/ 78 w 108"/>
                <a:gd name="T67" fmla="*/ 98 h 124"/>
                <a:gd name="T68" fmla="*/ 64 w 108"/>
                <a:gd name="T69" fmla="*/ 116 h 124"/>
                <a:gd name="T70" fmla="*/ 60 w 108"/>
                <a:gd name="T71" fmla="*/ 122 h 124"/>
                <a:gd name="T72" fmla="*/ 54 w 108"/>
                <a:gd name="T73" fmla="*/ 124 h 124"/>
                <a:gd name="T74" fmla="*/ 46 w 108"/>
                <a:gd name="T75" fmla="*/ 120 h 124"/>
                <a:gd name="T76" fmla="*/ 40 w 108"/>
                <a:gd name="T77" fmla="*/ 116 h 124"/>
                <a:gd name="T78" fmla="*/ 34 w 108"/>
                <a:gd name="T79" fmla="*/ 106 h 124"/>
                <a:gd name="T80" fmla="*/ 46 w 108"/>
                <a:gd name="T81" fmla="*/ 34 h 124"/>
                <a:gd name="T82" fmla="*/ 44 w 108"/>
                <a:gd name="T83" fmla="*/ 36 h 124"/>
                <a:gd name="T84" fmla="*/ 32 w 108"/>
                <a:gd name="T85" fmla="*/ 46 h 124"/>
                <a:gd name="T86" fmla="*/ 26 w 108"/>
                <a:gd name="T87" fmla="*/ 54 h 124"/>
                <a:gd name="T88" fmla="*/ 22 w 108"/>
                <a:gd name="T89" fmla="*/ 62 h 124"/>
                <a:gd name="T90" fmla="*/ 28 w 108"/>
                <a:gd name="T91" fmla="*/ 72 h 124"/>
                <a:gd name="T92" fmla="*/ 32 w 108"/>
                <a:gd name="T93" fmla="*/ 78 h 124"/>
                <a:gd name="T94" fmla="*/ 32 w 108"/>
                <a:gd name="T95" fmla="*/ 82 h 124"/>
                <a:gd name="T96" fmla="*/ 32 w 108"/>
                <a:gd name="T97" fmla="*/ 86 h 124"/>
                <a:gd name="T98" fmla="*/ 38 w 108"/>
                <a:gd name="T99" fmla="*/ 84 h 124"/>
                <a:gd name="T100" fmla="*/ 42 w 108"/>
                <a:gd name="T101" fmla="*/ 88 h 124"/>
                <a:gd name="T102" fmla="*/ 46 w 108"/>
                <a:gd name="T103" fmla="*/ 90 h 124"/>
                <a:gd name="T104" fmla="*/ 52 w 108"/>
                <a:gd name="T105" fmla="*/ 96 h 124"/>
                <a:gd name="T106" fmla="*/ 58 w 108"/>
                <a:gd name="T107" fmla="*/ 94 h 124"/>
                <a:gd name="T108" fmla="*/ 72 w 108"/>
                <a:gd name="T109" fmla="*/ 80 h 124"/>
                <a:gd name="T110" fmla="*/ 82 w 108"/>
                <a:gd name="T111" fmla="*/ 62 h 124"/>
                <a:gd name="T112" fmla="*/ 82 w 108"/>
                <a:gd name="T113" fmla="*/ 60 h 124"/>
                <a:gd name="T114" fmla="*/ 76 w 108"/>
                <a:gd name="T115" fmla="*/ 54 h 124"/>
                <a:gd name="T116" fmla="*/ 68 w 108"/>
                <a:gd name="T117" fmla="*/ 46 h 124"/>
                <a:gd name="T118" fmla="*/ 56 w 108"/>
                <a:gd name="T119" fmla="*/ 26 h 124"/>
                <a:gd name="T120" fmla="*/ 46 w 108"/>
                <a:gd name="T121"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24">
                  <a:moveTo>
                    <a:pt x="34" y="106"/>
                  </a:moveTo>
                  <a:lnTo>
                    <a:pt x="34" y="106"/>
                  </a:lnTo>
                  <a:lnTo>
                    <a:pt x="28" y="100"/>
                  </a:lnTo>
                  <a:lnTo>
                    <a:pt x="28" y="100"/>
                  </a:lnTo>
                  <a:lnTo>
                    <a:pt x="20" y="90"/>
                  </a:lnTo>
                  <a:lnTo>
                    <a:pt x="20" y="90"/>
                  </a:lnTo>
                  <a:lnTo>
                    <a:pt x="14" y="86"/>
                  </a:lnTo>
                  <a:lnTo>
                    <a:pt x="14" y="86"/>
                  </a:lnTo>
                  <a:lnTo>
                    <a:pt x="12" y="82"/>
                  </a:lnTo>
                  <a:lnTo>
                    <a:pt x="10" y="78"/>
                  </a:lnTo>
                  <a:lnTo>
                    <a:pt x="10" y="78"/>
                  </a:lnTo>
                  <a:lnTo>
                    <a:pt x="4" y="68"/>
                  </a:lnTo>
                  <a:lnTo>
                    <a:pt x="4" y="68"/>
                  </a:lnTo>
                  <a:lnTo>
                    <a:pt x="0" y="60"/>
                  </a:lnTo>
                  <a:lnTo>
                    <a:pt x="0" y="60"/>
                  </a:lnTo>
                  <a:lnTo>
                    <a:pt x="0" y="58"/>
                  </a:lnTo>
                  <a:lnTo>
                    <a:pt x="0" y="56"/>
                  </a:lnTo>
                  <a:lnTo>
                    <a:pt x="0" y="56"/>
                  </a:lnTo>
                  <a:lnTo>
                    <a:pt x="2" y="50"/>
                  </a:lnTo>
                  <a:lnTo>
                    <a:pt x="8" y="44"/>
                  </a:lnTo>
                  <a:lnTo>
                    <a:pt x="8" y="44"/>
                  </a:lnTo>
                  <a:lnTo>
                    <a:pt x="12" y="40"/>
                  </a:lnTo>
                  <a:lnTo>
                    <a:pt x="16" y="38"/>
                  </a:lnTo>
                  <a:lnTo>
                    <a:pt x="16" y="38"/>
                  </a:lnTo>
                  <a:lnTo>
                    <a:pt x="26" y="26"/>
                  </a:lnTo>
                  <a:lnTo>
                    <a:pt x="26" y="26"/>
                  </a:lnTo>
                  <a:lnTo>
                    <a:pt x="38" y="14"/>
                  </a:lnTo>
                  <a:lnTo>
                    <a:pt x="38" y="14"/>
                  </a:lnTo>
                  <a:lnTo>
                    <a:pt x="46" y="4"/>
                  </a:lnTo>
                  <a:lnTo>
                    <a:pt x="46" y="4"/>
                  </a:lnTo>
                  <a:lnTo>
                    <a:pt x="54" y="0"/>
                  </a:lnTo>
                  <a:lnTo>
                    <a:pt x="54" y="0"/>
                  </a:lnTo>
                  <a:lnTo>
                    <a:pt x="58" y="0"/>
                  </a:lnTo>
                  <a:lnTo>
                    <a:pt x="62" y="4"/>
                  </a:lnTo>
                  <a:lnTo>
                    <a:pt x="62" y="4"/>
                  </a:lnTo>
                  <a:lnTo>
                    <a:pt x="68" y="8"/>
                  </a:lnTo>
                  <a:lnTo>
                    <a:pt x="68" y="8"/>
                  </a:lnTo>
                  <a:lnTo>
                    <a:pt x="74" y="14"/>
                  </a:lnTo>
                  <a:lnTo>
                    <a:pt x="74" y="14"/>
                  </a:lnTo>
                  <a:lnTo>
                    <a:pt x="82" y="24"/>
                  </a:lnTo>
                  <a:lnTo>
                    <a:pt x="82" y="24"/>
                  </a:lnTo>
                  <a:lnTo>
                    <a:pt x="84" y="30"/>
                  </a:lnTo>
                  <a:lnTo>
                    <a:pt x="84" y="30"/>
                  </a:lnTo>
                  <a:lnTo>
                    <a:pt x="84" y="32"/>
                  </a:lnTo>
                  <a:lnTo>
                    <a:pt x="84" y="32"/>
                  </a:lnTo>
                  <a:lnTo>
                    <a:pt x="84" y="36"/>
                  </a:lnTo>
                  <a:lnTo>
                    <a:pt x="86" y="36"/>
                  </a:lnTo>
                  <a:lnTo>
                    <a:pt x="86" y="36"/>
                  </a:lnTo>
                  <a:lnTo>
                    <a:pt x="92" y="38"/>
                  </a:lnTo>
                  <a:lnTo>
                    <a:pt x="92" y="38"/>
                  </a:lnTo>
                  <a:lnTo>
                    <a:pt x="94" y="42"/>
                  </a:lnTo>
                  <a:lnTo>
                    <a:pt x="96" y="46"/>
                  </a:lnTo>
                  <a:lnTo>
                    <a:pt x="96" y="46"/>
                  </a:lnTo>
                  <a:lnTo>
                    <a:pt x="100" y="50"/>
                  </a:lnTo>
                  <a:lnTo>
                    <a:pt x="104" y="54"/>
                  </a:lnTo>
                  <a:lnTo>
                    <a:pt x="104" y="54"/>
                  </a:lnTo>
                  <a:lnTo>
                    <a:pt x="106" y="56"/>
                  </a:lnTo>
                  <a:lnTo>
                    <a:pt x="108" y="60"/>
                  </a:lnTo>
                  <a:lnTo>
                    <a:pt x="108" y="60"/>
                  </a:lnTo>
                  <a:lnTo>
                    <a:pt x="106" y="64"/>
                  </a:lnTo>
                  <a:lnTo>
                    <a:pt x="106" y="64"/>
                  </a:lnTo>
                  <a:lnTo>
                    <a:pt x="106" y="72"/>
                  </a:lnTo>
                  <a:lnTo>
                    <a:pt x="106" y="72"/>
                  </a:lnTo>
                  <a:lnTo>
                    <a:pt x="104" y="76"/>
                  </a:lnTo>
                  <a:lnTo>
                    <a:pt x="100" y="78"/>
                  </a:lnTo>
                  <a:lnTo>
                    <a:pt x="92" y="84"/>
                  </a:lnTo>
                  <a:lnTo>
                    <a:pt x="92" y="84"/>
                  </a:lnTo>
                  <a:lnTo>
                    <a:pt x="78" y="98"/>
                  </a:lnTo>
                  <a:lnTo>
                    <a:pt x="78" y="98"/>
                  </a:lnTo>
                  <a:lnTo>
                    <a:pt x="64" y="116"/>
                  </a:lnTo>
                  <a:lnTo>
                    <a:pt x="64" y="116"/>
                  </a:lnTo>
                  <a:lnTo>
                    <a:pt x="60" y="122"/>
                  </a:lnTo>
                  <a:lnTo>
                    <a:pt x="58" y="124"/>
                  </a:lnTo>
                  <a:lnTo>
                    <a:pt x="54" y="124"/>
                  </a:lnTo>
                  <a:lnTo>
                    <a:pt x="54" y="124"/>
                  </a:lnTo>
                  <a:lnTo>
                    <a:pt x="46" y="120"/>
                  </a:lnTo>
                  <a:lnTo>
                    <a:pt x="42" y="118"/>
                  </a:lnTo>
                  <a:lnTo>
                    <a:pt x="40" y="116"/>
                  </a:lnTo>
                  <a:lnTo>
                    <a:pt x="40" y="116"/>
                  </a:lnTo>
                  <a:lnTo>
                    <a:pt x="34" y="106"/>
                  </a:lnTo>
                  <a:lnTo>
                    <a:pt x="34" y="106"/>
                  </a:lnTo>
                  <a:close/>
                  <a:moveTo>
                    <a:pt x="46" y="34"/>
                  </a:moveTo>
                  <a:lnTo>
                    <a:pt x="46" y="34"/>
                  </a:lnTo>
                  <a:lnTo>
                    <a:pt x="44" y="36"/>
                  </a:lnTo>
                  <a:lnTo>
                    <a:pt x="44" y="36"/>
                  </a:lnTo>
                  <a:lnTo>
                    <a:pt x="32" y="46"/>
                  </a:lnTo>
                  <a:lnTo>
                    <a:pt x="32" y="46"/>
                  </a:lnTo>
                  <a:lnTo>
                    <a:pt x="26" y="54"/>
                  </a:lnTo>
                  <a:lnTo>
                    <a:pt x="22" y="62"/>
                  </a:lnTo>
                  <a:lnTo>
                    <a:pt x="22" y="62"/>
                  </a:lnTo>
                  <a:lnTo>
                    <a:pt x="28" y="72"/>
                  </a:lnTo>
                  <a:lnTo>
                    <a:pt x="28" y="72"/>
                  </a:lnTo>
                  <a:lnTo>
                    <a:pt x="30" y="74"/>
                  </a:lnTo>
                  <a:lnTo>
                    <a:pt x="32" y="78"/>
                  </a:lnTo>
                  <a:lnTo>
                    <a:pt x="32" y="78"/>
                  </a:lnTo>
                  <a:lnTo>
                    <a:pt x="32" y="82"/>
                  </a:lnTo>
                  <a:lnTo>
                    <a:pt x="32" y="86"/>
                  </a:lnTo>
                  <a:lnTo>
                    <a:pt x="32" y="86"/>
                  </a:lnTo>
                  <a:lnTo>
                    <a:pt x="36" y="84"/>
                  </a:lnTo>
                  <a:lnTo>
                    <a:pt x="38" y="84"/>
                  </a:lnTo>
                  <a:lnTo>
                    <a:pt x="38" y="84"/>
                  </a:lnTo>
                  <a:lnTo>
                    <a:pt x="42" y="88"/>
                  </a:lnTo>
                  <a:lnTo>
                    <a:pt x="46" y="90"/>
                  </a:lnTo>
                  <a:lnTo>
                    <a:pt x="46" y="90"/>
                  </a:lnTo>
                  <a:lnTo>
                    <a:pt x="52" y="96"/>
                  </a:lnTo>
                  <a:lnTo>
                    <a:pt x="52" y="96"/>
                  </a:lnTo>
                  <a:lnTo>
                    <a:pt x="56" y="96"/>
                  </a:lnTo>
                  <a:lnTo>
                    <a:pt x="58" y="94"/>
                  </a:lnTo>
                  <a:lnTo>
                    <a:pt x="58" y="94"/>
                  </a:lnTo>
                  <a:lnTo>
                    <a:pt x="72" y="80"/>
                  </a:lnTo>
                  <a:lnTo>
                    <a:pt x="72" y="80"/>
                  </a:lnTo>
                  <a:lnTo>
                    <a:pt x="82" y="62"/>
                  </a:lnTo>
                  <a:lnTo>
                    <a:pt x="82" y="62"/>
                  </a:lnTo>
                  <a:lnTo>
                    <a:pt x="82" y="60"/>
                  </a:lnTo>
                  <a:lnTo>
                    <a:pt x="82" y="58"/>
                  </a:lnTo>
                  <a:lnTo>
                    <a:pt x="76" y="54"/>
                  </a:lnTo>
                  <a:lnTo>
                    <a:pt x="76" y="54"/>
                  </a:lnTo>
                  <a:lnTo>
                    <a:pt x="68" y="46"/>
                  </a:lnTo>
                  <a:lnTo>
                    <a:pt x="68" y="46"/>
                  </a:lnTo>
                  <a:lnTo>
                    <a:pt x="56" y="26"/>
                  </a:lnTo>
                  <a:lnTo>
                    <a:pt x="56" y="26"/>
                  </a:lnTo>
                  <a:lnTo>
                    <a:pt x="46"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5" name="Freeform 27"/>
            <p:cNvSpPr>
              <a:spLocks noEditPoints="1"/>
            </p:cNvSpPr>
            <p:nvPr userDrawn="1"/>
          </p:nvSpPr>
          <p:spPr bwMode="auto">
            <a:xfrm>
              <a:off x="3311" y="2788"/>
              <a:ext cx="112" cy="122"/>
            </a:xfrm>
            <a:custGeom>
              <a:avLst/>
              <a:gdLst>
                <a:gd name="T0" fmla="*/ 102 w 112"/>
                <a:gd name="T1" fmla="*/ 44 h 122"/>
                <a:gd name="T2" fmla="*/ 108 w 112"/>
                <a:gd name="T3" fmla="*/ 52 h 122"/>
                <a:gd name="T4" fmla="*/ 112 w 112"/>
                <a:gd name="T5" fmla="*/ 58 h 122"/>
                <a:gd name="T6" fmla="*/ 102 w 112"/>
                <a:gd name="T7" fmla="*/ 76 h 122"/>
                <a:gd name="T8" fmla="*/ 98 w 112"/>
                <a:gd name="T9" fmla="*/ 82 h 122"/>
                <a:gd name="T10" fmla="*/ 92 w 112"/>
                <a:gd name="T11" fmla="*/ 86 h 122"/>
                <a:gd name="T12" fmla="*/ 82 w 112"/>
                <a:gd name="T13" fmla="*/ 96 h 122"/>
                <a:gd name="T14" fmla="*/ 70 w 112"/>
                <a:gd name="T15" fmla="*/ 110 h 122"/>
                <a:gd name="T16" fmla="*/ 56 w 112"/>
                <a:gd name="T17" fmla="*/ 122 h 122"/>
                <a:gd name="T18" fmla="*/ 50 w 112"/>
                <a:gd name="T19" fmla="*/ 118 h 122"/>
                <a:gd name="T20" fmla="*/ 44 w 112"/>
                <a:gd name="T21" fmla="*/ 114 h 122"/>
                <a:gd name="T22" fmla="*/ 32 w 112"/>
                <a:gd name="T23" fmla="*/ 104 h 122"/>
                <a:gd name="T24" fmla="*/ 14 w 112"/>
                <a:gd name="T25" fmla="*/ 90 h 122"/>
                <a:gd name="T26" fmla="*/ 6 w 112"/>
                <a:gd name="T27" fmla="*/ 82 h 122"/>
                <a:gd name="T28" fmla="*/ 0 w 112"/>
                <a:gd name="T29" fmla="*/ 76 h 122"/>
                <a:gd name="T30" fmla="*/ 0 w 112"/>
                <a:gd name="T31" fmla="*/ 74 h 122"/>
                <a:gd name="T32" fmla="*/ 6 w 112"/>
                <a:gd name="T33" fmla="*/ 62 h 122"/>
                <a:gd name="T34" fmla="*/ 14 w 112"/>
                <a:gd name="T35" fmla="*/ 46 h 122"/>
                <a:gd name="T36" fmla="*/ 20 w 112"/>
                <a:gd name="T37" fmla="*/ 34 h 122"/>
                <a:gd name="T38" fmla="*/ 34 w 112"/>
                <a:gd name="T39" fmla="*/ 20 h 122"/>
                <a:gd name="T40" fmla="*/ 44 w 112"/>
                <a:gd name="T41" fmla="*/ 8 h 122"/>
                <a:gd name="T42" fmla="*/ 48 w 112"/>
                <a:gd name="T43" fmla="*/ 4 h 122"/>
                <a:gd name="T44" fmla="*/ 52 w 112"/>
                <a:gd name="T45" fmla="*/ 0 h 122"/>
                <a:gd name="T46" fmla="*/ 58 w 112"/>
                <a:gd name="T47" fmla="*/ 6 h 122"/>
                <a:gd name="T48" fmla="*/ 66 w 112"/>
                <a:gd name="T49" fmla="*/ 12 h 122"/>
                <a:gd name="T50" fmla="*/ 82 w 112"/>
                <a:gd name="T51" fmla="*/ 26 h 122"/>
                <a:gd name="T52" fmla="*/ 92 w 112"/>
                <a:gd name="T53" fmla="*/ 36 h 122"/>
                <a:gd name="T54" fmla="*/ 100 w 112"/>
                <a:gd name="T55" fmla="*/ 44 h 122"/>
                <a:gd name="T56" fmla="*/ 102 w 112"/>
                <a:gd name="T57" fmla="*/ 44 h 122"/>
                <a:gd name="T58" fmla="*/ 34 w 112"/>
                <a:gd name="T59" fmla="*/ 78 h 122"/>
                <a:gd name="T60" fmla="*/ 28 w 112"/>
                <a:gd name="T61" fmla="*/ 74 h 122"/>
                <a:gd name="T62" fmla="*/ 24 w 112"/>
                <a:gd name="T63" fmla="*/ 72 h 122"/>
                <a:gd name="T64" fmla="*/ 22 w 112"/>
                <a:gd name="T65" fmla="*/ 70 h 122"/>
                <a:gd name="T66" fmla="*/ 22 w 112"/>
                <a:gd name="T67" fmla="*/ 64 h 122"/>
                <a:gd name="T68" fmla="*/ 26 w 112"/>
                <a:gd name="T69" fmla="*/ 60 h 122"/>
                <a:gd name="T70" fmla="*/ 36 w 112"/>
                <a:gd name="T71" fmla="*/ 48 h 122"/>
                <a:gd name="T72" fmla="*/ 42 w 112"/>
                <a:gd name="T73" fmla="*/ 40 h 122"/>
                <a:gd name="T74" fmla="*/ 46 w 112"/>
                <a:gd name="T75" fmla="*/ 34 h 122"/>
                <a:gd name="T76" fmla="*/ 50 w 112"/>
                <a:gd name="T77" fmla="*/ 28 h 122"/>
                <a:gd name="T78" fmla="*/ 60 w 112"/>
                <a:gd name="T79" fmla="*/ 36 h 122"/>
                <a:gd name="T80" fmla="*/ 66 w 112"/>
                <a:gd name="T81" fmla="*/ 46 h 122"/>
                <a:gd name="T82" fmla="*/ 72 w 112"/>
                <a:gd name="T83" fmla="*/ 52 h 122"/>
                <a:gd name="T84" fmla="*/ 76 w 112"/>
                <a:gd name="T85" fmla="*/ 52 h 122"/>
                <a:gd name="T86" fmla="*/ 80 w 112"/>
                <a:gd name="T87" fmla="*/ 52 h 122"/>
                <a:gd name="T88" fmla="*/ 88 w 112"/>
                <a:gd name="T89" fmla="*/ 58 h 122"/>
                <a:gd name="T90" fmla="*/ 80 w 112"/>
                <a:gd name="T91" fmla="*/ 68 h 122"/>
                <a:gd name="T92" fmla="*/ 74 w 112"/>
                <a:gd name="T93" fmla="*/ 80 h 122"/>
                <a:gd name="T94" fmla="*/ 66 w 112"/>
                <a:gd name="T95" fmla="*/ 90 h 122"/>
                <a:gd name="T96" fmla="*/ 60 w 112"/>
                <a:gd name="T97" fmla="*/ 98 h 122"/>
                <a:gd name="T98" fmla="*/ 56 w 112"/>
                <a:gd name="T99" fmla="*/ 96 h 122"/>
                <a:gd name="T100" fmla="*/ 54 w 112"/>
                <a:gd name="T101" fmla="*/ 94 h 122"/>
                <a:gd name="T102" fmla="*/ 46 w 112"/>
                <a:gd name="T103" fmla="*/ 88 h 122"/>
                <a:gd name="T104" fmla="*/ 34 w 112"/>
                <a:gd name="T105"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22">
                  <a:moveTo>
                    <a:pt x="102" y="44"/>
                  </a:moveTo>
                  <a:lnTo>
                    <a:pt x="102" y="44"/>
                  </a:lnTo>
                  <a:lnTo>
                    <a:pt x="108" y="52"/>
                  </a:lnTo>
                  <a:lnTo>
                    <a:pt x="108" y="52"/>
                  </a:lnTo>
                  <a:lnTo>
                    <a:pt x="112" y="56"/>
                  </a:lnTo>
                  <a:lnTo>
                    <a:pt x="112" y="58"/>
                  </a:lnTo>
                  <a:lnTo>
                    <a:pt x="110" y="64"/>
                  </a:lnTo>
                  <a:lnTo>
                    <a:pt x="102" y="76"/>
                  </a:lnTo>
                  <a:lnTo>
                    <a:pt x="102" y="76"/>
                  </a:lnTo>
                  <a:lnTo>
                    <a:pt x="98" y="82"/>
                  </a:lnTo>
                  <a:lnTo>
                    <a:pt x="92" y="86"/>
                  </a:lnTo>
                  <a:lnTo>
                    <a:pt x="92" y="86"/>
                  </a:lnTo>
                  <a:lnTo>
                    <a:pt x="82" y="96"/>
                  </a:lnTo>
                  <a:lnTo>
                    <a:pt x="82" y="96"/>
                  </a:lnTo>
                  <a:lnTo>
                    <a:pt x="70" y="110"/>
                  </a:lnTo>
                  <a:lnTo>
                    <a:pt x="70" y="110"/>
                  </a:lnTo>
                  <a:lnTo>
                    <a:pt x="64" y="116"/>
                  </a:lnTo>
                  <a:lnTo>
                    <a:pt x="56" y="122"/>
                  </a:lnTo>
                  <a:lnTo>
                    <a:pt x="56" y="122"/>
                  </a:lnTo>
                  <a:lnTo>
                    <a:pt x="50" y="118"/>
                  </a:lnTo>
                  <a:lnTo>
                    <a:pt x="44" y="114"/>
                  </a:lnTo>
                  <a:lnTo>
                    <a:pt x="44" y="114"/>
                  </a:lnTo>
                  <a:lnTo>
                    <a:pt x="32" y="104"/>
                  </a:lnTo>
                  <a:lnTo>
                    <a:pt x="32" y="104"/>
                  </a:lnTo>
                  <a:lnTo>
                    <a:pt x="22" y="98"/>
                  </a:lnTo>
                  <a:lnTo>
                    <a:pt x="14" y="90"/>
                  </a:lnTo>
                  <a:lnTo>
                    <a:pt x="14" y="90"/>
                  </a:lnTo>
                  <a:lnTo>
                    <a:pt x="6" y="82"/>
                  </a:lnTo>
                  <a:lnTo>
                    <a:pt x="6" y="82"/>
                  </a:lnTo>
                  <a:lnTo>
                    <a:pt x="0" y="76"/>
                  </a:lnTo>
                  <a:lnTo>
                    <a:pt x="0" y="76"/>
                  </a:lnTo>
                  <a:lnTo>
                    <a:pt x="0" y="74"/>
                  </a:lnTo>
                  <a:lnTo>
                    <a:pt x="0" y="68"/>
                  </a:lnTo>
                  <a:lnTo>
                    <a:pt x="6" y="62"/>
                  </a:lnTo>
                  <a:lnTo>
                    <a:pt x="6" y="62"/>
                  </a:lnTo>
                  <a:lnTo>
                    <a:pt x="14" y="46"/>
                  </a:lnTo>
                  <a:lnTo>
                    <a:pt x="14" y="46"/>
                  </a:lnTo>
                  <a:lnTo>
                    <a:pt x="20" y="34"/>
                  </a:lnTo>
                  <a:lnTo>
                    <a:pt x="20" y="34"/>
                  </a:lnTo>
                  <a:lnTo>
                    <a:pt x="34" y="20"/>
                  </a:lnTo>
                  <a:lnTo>
                    <a:pt x="34" y="20"/>
                  </a:lnTo>
                  <a:lnTo>
                    <a:pt x="44" y="8"/>
                  </a:lnTo>
                  <a:lnTo>
                    <a:pt x="44" y="8"/>
                  </a:lnTo>
                  <a:lnTo>
                    <a:pt x="48" y="4"/>
                  </a:lnTo>
                  <a:lnTo>
                    <a:pt x="48" y="4"/>
                  </a:lnTo>
                  <a:lnTo>
                    <a:pt x="52" y="0"/>
                  </a:lnTo>
                  <a:lnTo>
                    <a:pt x="52" y="0"/>
                  </a:lnTo>
                  <a:lnTo>
                    <a:pt x="58" y="6"/>
                  </a:lnTo>
                  <a:lnTo>
                    <a:pt x="58" y="6"/>
                  </a:lnTo>
                  <a:lnTo>
                    <a:pt x="66" y="12"/>
                  </a:lnTo>
                  <a:lnTo>
                    <a:pt x="66" y="12"/>
                  </a:lnTo>
                  <a:lnTo>
                    <a:pt x="82" y="26"/>
                  </a:lnTo>
                  <a:lnTo>
                    <a:pt x="82" y="26"/>
                  </a:lnTo>
                  <a:lnTo>
                    <a:pt x="92" y="36"/>
                  </a:lnTo>
                  <a:lnTo>
                    <a:pt x="92" y="36"/>
                  </a:lnTo>
                  <a:lnTo>
                    <a:pt x="100" y="44"/>
                  </a:lnTo>
                  <a:lnTo>
                    <a:pt x="100" y="44"/>
                  </a:lnTo>
                  <a:lnTo>
                    <a:pt x="102" y="44"/>
                  </a:lnTo>
                  <a:lnTo>
                    <a:pt x="102" y="44"/>
                  </a:lnTo>
                  <a:close/>
                  <a:moveTo>
                    <a:pt x="34" y="78"/>
                  </a:moveTo>
                  <a:lnTo>
                    <a:pt x="34" y="78"/>
                  </a:lnTo>
                  <a:lnTo>
                    <a:pt x="28" y="74"/>
                  </a:lnTo>
                  <a:lnTo>
                    <a:pt x="28" y="74"/>
                  </a:lnTo>
                  <a:lnTo>
                    <a:pt x="24" y="72"/>
                  </a:lnTo>
                  <a:lnTo>
                    <a:pt x="22" y="70"/>
                  </a:lnTo>
                  <a:lnTo>
                    <a:pt x="22" y="70"/>
                  </a:lnTo>
                  <a:lnTo>
                    <a:pt x="22" y="64"/>
                  </a:lnTo>
                  <a:lnTo>
                    <a:pt x="22" y="64"/>
                  </a:lnTo>
                  <a:lnTo>
                    <a:pt x="26" y="60"/>
                  </a:lnTo>
                  <a:lnTo>
                    <a:pt x="26" y="60"/>
                  </a:lnTo>
                  <a:lnTo>
                    <a:pt x="36" y="48"/>
                  </a:lnTo>
                  <a:lnTo>
                    <a:pt x="36" y="48"/>
                  </a:lnTo>
                  <a:lnTo>
                    <a:pt x="42" y="40"/>
                  </a:lnTo>
                  <a:lnTo>
                    <a:pt x="42" y="40"/>
                  </a:lnTo>
                  <a:lnTo>
                    <a:pt x="46" y="34"/>
                  </a:lnTo>
                  <a:lnTo>
                    <a:pt x="46" y="34"/>
                  </a:lnTo>
                  <a:lnTo>
                    <a:pt x="50" y="28"/>
                  </a:lnTo>
                  <a:lnTo>
                    <a:pt x="50" y="28"/>
                  </a:lnTo>
                  <a:lnTo>
                    <a:pt x="56" y="32"/>
                  </a:lnTo>
                  <a:lnTo>
                    <a:pt x="60" y="36"/>
                  </a:lnTo>
                  <a:lnTo>
                    <a:pt x="60" y="36"/>
                  </a:lnTo>
                  <a:lnTo>
                    <a:pt x="66" y="46"/>
                  </a:lnTo>
                  <a:lnTo>
                    <a:pt x="66" y="46"/>
                  </a:lnTo>
                  <a:lnTo>
                    <a:pt x="72" y="52"/>
                  </a:lnTo>
                  <a:lnTo>
                    <a:pt x="72" y="52"/>
                  </a:lnTo>
                  <a:lnTo>
                    <a:pt x="76" y="52"/>
                  </a:lnTo>
                  <a:lnTo>
                    <a:pt x="80" y="52"/>
                  </a:lnTo>
                  <a:lnTo>
                    <a:pt x="80" y="52"/>
                  </a:lnTo>
                  <a:lnTo>
                    <a:pt x="84" y="54"/>
                  </a:lnTo>
                  <a:lnTo>
                    <a:pt x="88" y="58"/>
                  </a:lnTo>
                  <a:lnTo>
                    <a:pt x="88" y="58"/>
                  </a:lnTo>
                  <a:lnTo>
                    <a:pt x="80" y="68"/>
                  </a:lnTo>
                  <a:lnTo>
                    <a:pt x="74" y="80"/>
                  </a:lnTo>
                  <a:lnTo>
                    <a:pt x="74" y="80"/>
                  </a:lnTo>
                  <a:lnTo>
                    <a:pt x="66" y="90"/>
                  </a:lnTo>
                  <a:lnTo>
                    <a:pt x="66" y="90"/>
                  </a:lnTo>
                  <a:lnTo>
                    <a:pt x="64" y="94"/>
                  </a:lnTo>
                  <a:lnTo>
                    <a:pt x="60" y="98"/>
                  </a:lnTo>
                  <a:lnTo>
                    <a:pt x="60" y="98"/>
                  </a:lnTo>
                  <a:lnTo>
                    <a:pt x="56" y="96"/>
                  </a:lnTo>
                  <a:lnTo>
                    <a:pt x="54" y="94"/>
                  </a:lnTo>
                  <a:lnTo>
                    <a:pt x="54" y="94"/>
                  </a:lnTo>
                  <a:lnTo>
                    <a:pt x="46" y="88"/>
                  </a:lnTo>
                  <a:lnTo>
                    <a:pt x="46" y="88"/>
                  </a:lnTo>
                  <a:lnTo>
                    <a:pt x="34" y="78"/>
                  </a:lnTo>
                  <a:lnTo>
                    <a:pt x="3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6" name="Freeform 28"/>
            <p:cNvSpPr>
              <a:spLocks/>
            </p:cNvSpPr>
            <p:nvPr userDrawn="1"/>
          </p:nvSpPr>
          <p:spPr bwMode="auto">
            <a:xfrm>
              <a:off x="3319" y="2930"/>
              <a:ext cx="100" cy="102"/>
            </a:xfrm>
            <a:custGeom>
              <a:avLst/>
              <a:gdLst>
                <a:gd name="T0" fmla="*/ 82 w 100"/>
                <a:gd name="T1" fmla="*/ 30 h 102"/>
                <a:gd name="T2" fmla="*/ 86 w 100"/>
                <a:gd name="T3" fmla="*/ 34 h 102"/>
                <a:gd name="T4" fmla="*/ 92 w 100"/>
                <a:gd name="T5" fmla="*/ 38 h 102"/>
                <a:gd name="T6" fmla="*/ 100 w 100"/>
                <a:gd name="T7" fmla="*/ 46 h 102"/>
                <a:gd name="T8" fmla="*/ 98 w 100"/>
                <a:gd name="T9" fmla="*/ 50 h 102"/>
                <a:gd name="T10" fmla="*/ 94 w 100"/>
                <a:gd name="T11" fmla="*/ 54 h 102"/>
                <a:gd name="T12" fmla="*/ 88 w 100"/>
                <a:gd name="T13" fmla="*/ 62 h 102"/>
                <a:gd name="T14" fmla="*/ 76 w 100"/>
                <a:gd name="T15" fmla="*/ 76 h 102"/>
                <a:gd name="T16" fmla="*/ 64 w 100"/>
                <a:gd name="T17" fmla="*/ 90 h 102"/>
                <a:gd name="T18" fmla="*/ 58 w 100"/>
                <a:gd name="T19" fmla="*/ 98 h 102"/>
                <a:gd name="T20" fmla="*/ 52 w 100"/>
                <a:gd name="T21" fmla="*/ 102 h 102"/>
                <a:gd name="T22" fmla="*/ 48 w 100"/>
                <a:gd name="T23" fmla="*/ 100 h 102"/>
                <a:gd name="T24" fmla="*/ 44 w 100"/>
                <a:gd name="T25" fmla="*/ 98 h 102"/>
                <a:gd name="T26" fmla="*/ 36 w 100"/>
                <a:gd name="T27" fmla="*/ 94 h 102"/>
                <a:gd name="T28" fmla="*/ 26 w 100"/>
                <a:gd name="T29" fmla="*/ 86 h 102"/>
                <a:gd name="T30" fmla="*/ 22 w 100"/>
                <a:gd name="T31" fmla="*/ 80 h 102"/>
                <a:gd name="T32" fmla="*/ 14 w 100"/>
                <a:gd name="T33" fmla="*/ 76 h 102"/>
                <a:gd name="T34" fmla="*/ 4 w 100"/>
                <a:gd name="T35" fmla="*/ 68 h 102"/>
                <a:gd name="T36" fmla="*/ 0 w 100"/>
                <a:gd name="T37" fmla="*/ 60 h 102"/>
                <a:gd name="T38" fmla="*/ 0 w 100"/>
                <a:gd name="T39" fmla="*/ 56 h 102"/>
                <a:gd name="T40" fmla="*/ 4 w 100"/>
                <a:gd name="T41" fmla="*/ 48 h 102"/>
                <a:gd name="T42" fmla="*/ 8 w 100"/>
                <a:gd name="T43" fmla="*/ 40 h 102"/>
                <a:gd name="T44" fmla="*/ 18 w 100"/>
                <a:gd name="T45" fmla="*/ 24 h 102"/>
                <a:gd name="T46" fmla="*/ 30 w 100"/>
                <a:gd name="T47" fmla="*/ 12 h 102"/>
                <a:gd name="T48" fmla="*/ 42 w 100"/>
                <a:gd name="T49" fmla="*/ 0 h 102"/>
                <a:gd name="T50" fmla="*/ 48 w 100"/>
                <a:gd name="T51" fmla="*/ 2 h 102"/>
                <a:gd name="T52" fmla="*/ 54 w 100"/>
                <a:gd name="T53" fmla="*/ 6 h 102"/>
                <a:gd name="T54" fmla="*/ 62 w 100"/>
                <a:gd name="T55" fmla="*/ 16 h 102"/>
                <a:gd name="T56" fmla="*/ 66 w 100"/>
                <a:gd name="T57" fmla="*/ 20 h 102"/>
                <a:gd name="T58" fmla="*/ 72 w 100"/>
                <a:gd name="T59" fmla="*/ 24 h 102"/>
                <a:gd name="T60" fmla="*/ 78 w 100"/>
                <a:gd name="T61" fmla="*/ 26 h 102"/>
                <a:gd name="T62" fmla="*/ 82 w 100"/>
                <a:gd name="T63" fmla="*/ 3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02">
                  <a:moveTo>
                    <a:pt x="82" y="30"/>
                  </a:moveTo>
                  <a:lnTo>
                    <a:pt x="82" y="30"/>
                  </a:lnTo>
                  <a:lnTo>
                    <a:pt x="86" y="34"/>
                  </a:lnTo>
                  <a:lnTo>
                    <a:pt x="86" y="34"/>
                  </a:lnTo>
                  <a:lnTo>
                    <a:pt x="92" y="38"/>
                  </a:lnTo>
                  <a:lnTo>
                    <a:pt x="92" y="38"/>
                  </a:lnTo>
                  <a:lnTo>
                    <a:pt x="96" y="42"/>
                  </a:lnTo>
                  <a:lnTo>
                    <a:pt x="100" y="46"/>
                  </a:lnTo>
                  <a:lnTo>
                    <a:pt x="100" y="46"/>
                  </a:lnTo>
                  <a:lnTo>
                    <a:pt x="98" y="50"/>
                  </a:lnTo>
                  <a:lnTo>
                    <a:pt x="94" y="54"/>
                  </a:lnTo>
                  <a:lnTo>
                    <a:pt x="94" y="54"/>
                  </a:lnTo>
                  <a:lnTo>
                    <a:pt x="88" y="62"/>
                  </a:lnTo>
                  <a:lnTo>
                    <a:pt x="88" y="62"/>
                  </a:lnTo>
                  <a:lnTo>
                    <a:pt x="76" y="76"/>
                  </a:lnTo>
                  <a:lnTo>
                    <a:pt x="76" y="76"/>
                  </a:lnTo>
                  <a:lnTo>
                    <a:pt x="64" y="90"/>
                  </a:lnTo>
                  <a:lnTo>
                    <a:pt x="64" y="90"/>
                  </a:lnTo>
                  <a:lnTo>
                    <a:pt x="58" y="98"/>
                  </a:lnTo>
                  <a:lnTo>
                    <a:pt x="58" y="98"/>
                  </a:lnTo>
                  <a:lnTo>
                    <a:pt x="56" y="100"/>
                  </a:lnTo>
                  <a:lnTo>
                    <a:pt x="52" y="102"/>
                  </a:lnTo>
                  <a:lnTo>
                    <a:pt x="52" y="102"/>
                  </a:lnTo>
                  <a:lnTo>
                    <a:pt x="48" y="100"/>
                  </a:lnTo>
                  <a:lnTo>
                    <a:pt x="44" y="98"/>
                  </a:lnTo>
                  <a:lnTo>
                    <a:pt x="44" y="98"/>
                  </a:lnTo>
                  <a:lnTo>
                    <a:pt x="36" y="94"/>
                  </a:lnTo>
                  <a:lnTo>
                    <a:pt x="36" y="94"/>
                  </a:lnTo>
                  <a:lnTo>
                    <a:pt x="30" y="90"/>
                  </a:lnTo>
                  <a:lnTo>
                    <a:pt x="26" y="86"/>
                  </a:lnTo>
                  <a:lnTo>
                    <a:pt x="26" y="86"/>
                  </a:lnTo>
                  <a:lnTo>
                    <a:pt x="22" y="80"/>
                  </a:lnTo>
                  <a:lnTo>
                    <a:pt x="14" y="76"/>
                  </a:lnTo>
                  <a:lnTo>
                    <a:pt x="14" y="76"/>
                  </a:lnTo>
                  <a:lnTo>
                    <a:pt x="8" y="72"/>
                  </a:lnTo>
                  <a:lnTo>
                    <a:pt x="4" y="68"/>
                  </a:lnTo>
                  <a:lnTo>
                    <a:pt x="4" y="68"/>
                  </a:lnTo>
                  <a:lnTo>
                    <a:pt x="0" y="60"/>
                  </a:lnTo>
                  <a:lnTo>
                    <a:pt x="0" y="60"/>
                  </a:lnTo>
                  <a:lnTo>
                    <a:pt x="0" y="56"/>
                  </a:lnTo>
                  <a:lnTo>
                    <a:pt x="0" y="56"/>
                  </a:lnTo>
                  <a:lnTo>
                    <a:pt x="4" y="48"/>
                  </a:lnTo>
                  <a:lnTo>
                    <a:pt x="4" y="48"/>
                  </a:lnTo>
                  <a:lnTo>
                    <a:pt x="8" y="40"/>
                  </a:lnTo>
                  <a:lnTo>
                    <a:pt x="8" y="40"/>
                  </a:lnTo>
                  <a:lnTo>
                    <a:pt x="18" y="24"/>
                  </a:lnTo>
                  <a:lnTo>
                    <a:pt x="18" y="24"/>
                  </a:lnTo>
                  <a:lnTo>
                    <a:pt x="30" y="12"/>
                  </a:lnTo>
                  <a:lnTo>
                    <a:pt x="42" y="0"/>
                  </a:lnTo>
                  <a:lnTo>
                    <a:pt x="42" y="0"/>
                  </a:lnTo>
                  <a:lnTo>
                    <a:pt x="44" y="0"/>
                  </a:lnTo>
                  <a:lnTo>
                    <a:pt x="48" y="2"/>
                  </a:lnTo>
                  <a:lnTo>
                    <a:pt x="48" y="2"/>
                  </a:lnTo>
                  <a:lnTo>
                    <a:pt x="54" y="6"/>
                  </a:lnTo>
                  <a:lnTo>
                    <a:pt x="54" y="6"/>
                  </a:lnTo>
                  <a:lnTo>
                    <a:pt x="62" y="16"/>
                  </a:lnTo>
                  <a:lnTo>
                    <a:pt x="62" y="16"/>
                  </a:lnTo>
                  <a:lnTo>
                    <a:pt x="66" y="20"/>
                  </a:lnTo>
                  <a:lnTo>
                    <a:pt x="72" y="24"/>
                  </a:lnTo>
                  <a:lnTo>
                    <a:pt x="72" y="24"/>
                  </a:lnTo>
                  <a:lnTo>
                    <a:pt x="78" y="26"/>
                  </a:lnTo>
                  <a:lnTo>
                    <a:pt x="78" y="26"/>
                  </a:lnTo>
                  <a:lnTo>
                    <a:pt x="82" y="30"/>
                  </a:lnTo>
                  <a:lnTo>
                    <a:pt x="8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7" name="Freeform 29"/>
            <p:cNvSpPr>
              <a:spLocks/>
            </p:cNvSpPr>
            <p:nvPr userDrawn="1"/>
          </p:nvSpPr>
          <p:spPr bwMode="auto">
            <a:xfrm>
              <a:off x="3311" y="2662"/>
              <a:ext cx="104" cy="112"/>
            </a:xfrm>
            <a:custGeom>
              <a:avLst/>
              <a:gdLst>
                <a:gd name="T0" fmla="*/ 96 w 104"/>
                <a:gd name="T1" fmla="*/ 46 h 112"/>
                <a:gd name="T2" fmla="*/ 104 w 104"/>
                <a:gd name="T3" fmla="*/ 56 h 112"/>
                <a:gd name="T4" fmla="*/ 104 w 104"/>
                <a:gd name="T5" fmla="*/ 60 h 112"/>
                <a:gd name="T6" fmla="*/ 96 w 104"/>
                <a:gd name="T7" fmla="*/ 70 h 112"/>
                <a:gd name="T8" fmla="*/ 88 w 104"/>
                <a:gd name="T9" fmla="*/ 78 h 112"/>
                <a:gd name="T10" fmla="*/ 74 w 104"/>
                <a:gd name="T11" fmla="*/ 94 h 112"/>
                <a:gd name="T12" fmla="*/ 64 w 104"/>
                <a:gd name="T13" fmla="*/ 106 h 112"/>
                <a:gd name="T14" fmla="*/ 60 w 104"/>
                <a:gd name="T15" fmla="*/ 110 h 112"/>
                <a:gd name="T16" fmla="*/ 56 w 104"/>
                <a:gd name="T17" fmla="*/ 110 h 112"/>
                <a:gd name="T18" fmla="*/ 54 w 104"/>
                <a:gd name="T19" fmla="*/ 112 h 112"/>
                <a:gd name="T20" fmla="*/ 50 w 104"/>
                <a:gd name="T21" fmla="*/ 112 h 112"/>
                <a:gd name="T22" fmla="*/ 42 w 104"/>
                <a:gd name="T23" fmla="*/ 108 h 112"/>
                <a:gd name="T24" fmla="*/ 36 w 104"/>
                <a:gd name="T25" fmla="*/ 100 h 112"/>
                <a:gd name="T26" fmla="*/ 34 w 104"/>
                <a:gd name="T27" fmla="*/ 96 h 112"/>
                <a:gd name="T28" fmla="*/ 32 w 104"/>
                <a:gd name="T29" fmla="*/ 92 h 112"/>
                <a:gd name="T30" fmla="*/ 26 w 104"/>
                <a:gd name="T31" fmla="*/ 84 h 112"/>
                <a:gd name="T32" fmla="*/ 16 w 104"/>
                <a:gd name="T33" fmla="*/ 80 h 112"/>
                <a:gd name="T34" fmla="*/ 12 w 104"/>
                <a:gd name="T35" fmla="*/ 74 h 112"/>
                <a:gd name="T36" fmla="*/ 10 w 104"/>
                <a:gd name="T37" fmla="*/ 68 h 112"/>
                <a:gd name="T38" fmla="*/ 6 w 104"/>
                <a:gd name="T39" fmla="*/ 64 h 112"/>
                <a:gd name="T40" fmla="*/ 0 w 104"/>
                <a:gd name="T41" fmla="*/ 54 h 112"/>
                <a:gd name="T42" fmla="*/ 12 w 104"/>
                <a:gd name="T43" fmla="*/ 40 h 112"/>
                <a:gd name="T44" fmla="*/ 22 w 104"/>
                <a:gd name="T45" fmla="*/ 28 h 112"/>
                <a:gd name="T46" fmla="*/ 32 w 104"/>
                <a:gd name="T47" fmla="*/ 18 h 112"/>
                <a:gd name="T48" fmla="*/ 46 w 104"/>
                <a:gd name="T49" fmla="*/ 6 h 112"/>
                <a:gd name="T50" fmla="*/ 50 w 104"/>
                <a:gd name="T51" fmla="*/ 4 h 112"/>
                <a:gd name="T52" fmla="*/ 54 w 104"/>
                <a:gd name="T53" fmla="*/ 0 h 112"/>
                <a:gd name="T54" fmla="*/ 62 w 104"/>
                <a:gd name="T55" fmla="*/ 4 h 112"/>
                <a:gd name="T56" fmla="*/ 66 w 104"/>
                <a:gd name="T57" fmla="*/ 8 h 112"/>
                <a:gd name="T58" fmla="*/ 70 w 104"/>
                <a:gd name="T59" fmla="*/ 14 h 112"/>
                <a:gd name="T60" fmla="*/ 80 w 104"/>
                <a:gd name="T61" fmla="*/ 26 h 112"/>
                <a:gd name="T62" fmla="*/ 90 w 104"/>
                <a:gd name="T63" fmla="*/ 36 h 112"/>
                <a:gd name="T64" fmla="*/ 96 w 104"/>
                <a:gd name="T65" fmla="*/ 44 h 112"/>
                <a:gd name="T66" fmla="*/ 96 w 104"/>
                <a:gd name="T6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12">
                  <a:moveTo>
                    <a:pt x="96" y="46"/>
                  </a:moveTo>
                  <a:lnTo>
                    <a:pt x="96" y="46"/>
                  </a:lnTo>
                  <a:lnTo>
                    <a:pt x="100" y="50"/>
                  </a:lnTo>
                  <a:lnTo>
                    <a:pt x="104" y="56"/>
                  </a:lnTo>
                  <a:lnTo>
                    <a:pt x="104" y="56"/>
                  </a:lnTo>
                  <a:lnTo>
                    <a:pt x="104" y="60"/>
                  </a:lnTo>
                  <a:lnTo>
                    <a:pt x="102" y="64"/>
                  </a:lnTo>
                  <a:lnTo>
                    <a:pt x="96" y="70"/>
                  </a:lnTo>
                  <a:lnTo>
                    <a:pt x="96" y="70"/>
                  </a:lnTo>
                  <a:lnTo>
                    <a:pt x="88" y="78"/>
                  </a:lnTo>
                  <a:lnTo>
                    <a:pt x="88" y="78"/>
                  </a:lnTo>
                  <a:lnTo>
                    <a:pt x="74" y="94"/>
                  </a:lnTo>
                  <a:lnTo>
                    <a:pt x="74" y="94"/>
                  </a:lnTo>
                  <a:lnTo>
                    <a:pt x="64" y="106"/>
                  </a:lnTo>
                  <a:lnTo>
                    <a:pt x="64" y="106"/>
                  </a:lnTo>
                  <a:lnTo>
                    <a:pt x="60" y="110"/>
                  </a:lnTo>
                  <a:lnTo>
                    <a:pt x="60" y="110"/>
                  </a:lnTo>
                  <a:lnTo>
                    <a:pt x="56" y="110"/>
                  </a:lnTo>
                  <a:lnTo>
                    <a:pt x="56" y="110"/>
                  </a:lnTo>
                  <a:lnTo>
                    <a:pt x="54" y="112"/>
                  </a:lnTo>
                  <a:lnTo>
                    <a:pt x="50" y="112"/>
                  </a:lnTo>
                  <a:lnTo>
                    <a:pt x="50" y="112"/>
                  </a:lnTo>
                  <a:lnTo>
                    <a:pt x="46" y="110"/>
                  </a:lnTo>
                  <a:lnTo>
                    <a:pt x="42" y="108"/>
                  </a:lnTo>
                  <a:lnTo>
                    <a:pt x="42" y="108"/>
                  </a:lnTo>
                  <a:lnTo>
                    <a:pt x="36" y="100"/>
                  </a:lnTo>
                  <a:lnTo>
                    <a:pt x="36" y="100"/>
                  </a:lnTo>
                  <a:lnTo>
                    <a:pt x="34" y="96"/>
                  </a:lnTo>
                  <a:lnTo>
                    <a:pt x="32" y="92"/>
                  </a:lnTo>
                  <a:lnTo>
                    <a:pt x="32" y="92"/>
                  </a:lnTo>
                  <a:lnTo>
                    <a:pt x="30" y="88"/>
                  </a:lnTo>
                  <a:lnTo>
                    <a:pt x="26" y="84"/>
                  </a:lnTo>
                  <a:lnTo>
                    <a:pt x="16" y="80"/>
                  </a:lnTo>
                  <a:lnTo>
                    <a:pt x="16" y="80"/>
                  </a:lnTo>
                  <a:lnTo>
                    <a:pt x="14" y="78"/>
                  </a:lnTo>
                  <a:lnTo>
                    <a:pt x="12" y="74"/>
                  </a:lnTo>
                  <a:lnTo>
                    <a:pt x="12" y="74"/>
                  </a:lnTo>
                  <a:lnTo>
                    <a:pt x="10" y="68"/>
                  </a:lnTo>
                  <a:lnTo>
                    <a:pt x="6" y="64"/>
                  </a:lnTo>
                  <a:lnTo>
                    <a:pt x="6" y="64"/>
                  </a:lnTo>
                  <a:lnTo>
                    <a:pt x="0" y="54"/>
                  </a:lnTo>
                  <a:lnTo>
                    <a:pt x="0" y="54"/>
                  </a:lnTo>
                  <a:lnTo>
                    <a:pt x="12" y="40"/>
                  </a:lnTo>
                  <a:lnTo>
                    <a:pt x="12" y="40"/>
                  </a:lnTo>
                  <a:lnTo>
                    <a:pt x="22" y="28"/>
                  </a:lnTo>
                  <a:lnTo>
                    <a:pt x="22" y="28"/>
                  </a:lnTo>
                  <a:lnTo>
                    <a:pt x="26" y="22"/>
                  </a:lnTo>
                  <a:lnTo>
                    <a:pt x="32" y="18"/>
                  </a:lnTo>
                  <a:lnTo>
                    <a:pt x="32" y="18"/>
                  </a:lnTo>
                  <a:lnTo>
                    <a:pt x="46" y="6"/>
                  </a:lnTo>
                  <a:lnTo>
                    <a:pt x="46" y="6"/>
                  </a:lnTo>
                  <a:lnTo>
                    <a:pt x="50" y="4"/>
                  </a:lnTo>
                  <a:lnTo>
                    <a:pt x="54" y="0"/>
                  </a:lnTo>
                  <a:lnTo>
                    <a:pt x="54" y="0"/>
                  </a:lnTo>
                  <a:lnTo>
                    <a:pt x="58" y="2"/>
                  </a:lnTo>
                  <a:lnTo>
                    <a:pt x="62" y="4"/>
                  </a:lnTo>
                  <a:lnTo>
                    <a:pt x="62" y="4"/>
                  </a:lnTo>
                  <a:lnTo>
                    <a:pt x="66" y="8"/>
                  </a:lnTo>
                  <a:lnTo>
                    <a:pt x="70" y="14"/>
                  </a:lnTo>
                  <a:lnTo>
                    <a:pt x="70" y="14"/>
                  </a:lnTo>
                  <a:lnTo>
                    <a:pt x="80" y="26"/>
                  </a:lnTo>
                  <a:lnTo>
                    <a:pt x="80" y="26"/>
                  </a:lnTo>
                  <a:lnTo>
                    <a:pt x="90" y="36"/>
                  </a:lnTo>
                  <a:lnTo>
                    <a:pt x="90" y="36"/>
                  </a:lnTo>
                  <a:lnTo>
                    <a:pt x="96" y="44"/>
                  </a:lnTo>
                  <a:lnTo>
                    <a:pt x="96" y="44"/>
                  </a:lnTo>
                  <a:lnTo>
                    <a:pt x="96" y="46"/>
                  </a:lnTo>
                  <a:lnTo>
                    <a:pt x="9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8" name="Freeform 30"/>
            <p:cNvSpPr>
              <a:spLocks noEditPoints="1"/>
            </p:cNvSpPr>
            <p:nvPr userDrawn="1"/>
          </p:nvSpPr>
          <p:spPr bwMode="auto">
            <a:xfrm>
              <a:off x="3309" y="2530"/>
              <a:ext cx="116" cy="114"/>
            </a:xfrm>
            <a:custGeom>
              <a:avLst/>
              <a:gdLst>
                <a:gd name="T0" fmla="*/ 66 w 116"/>
                <a:gd name="T1" fmla="*/ 114 h 114"/>
                <a:gd name="T2" fmla="*/ 56 w 116"/>
                <a:gd name="T3" fmla="*/ 114 h 114"/>
                <a:gd name="T4" fmla="*/ 54 w 116"/>
                <a:gd name="T5" fmla="*/ 114 h 114"/>
                <a:gd name="T6" fmla="*/ 50 w 116"/>
                <a:gd name="T7" fmla="*/ 112 h 114"/>
                <a:gd name="T8" fmla="*/ 46 w 116"/>
                <a:gd name="T9" fmla="*/ 110 h 114"/>
                <a:gd name="T10" fmla="*/ 42 w 116"/>
                <a:gd name="T11" fmla="*/ 106 h 114"/>
                <a:gd name="T12" fmla="*/ 38 w 116"/>
                <a:gd name="T13" fmla="*/ 102 h 114"/>
                <a:gd name="T14" fmla="*/ 34 w 116"/>
                <a:gd name="T15" fmla="*/ 100 h 114"/>
                <a:gd name="T16" fmla="*/ 24 w 116"/>
                <a:gd name="T17" fmla="*/ 88 h 114"/>
                <a:gd name="T18" fmla="*/ 16 w 116"/>
                <a:gd name="T19" fmla="*/ 80 h 114"/>
                <a:gd name="T20" fmla="*/ 8 w 116"/>
                <a:gd name="T21" fmla="*/ 74 h 114"/>
                <a:gd name="T22" fmla="*/ 2 w 116"/>
                <a:gd name="T23" fmla="*/ 66 h 114"/>
                <a:gd name="T24" fmla="*/ 0 w 116"/>
                <a:gd name="T25" fmla="*/ 64 h 114"/>
                <a:gd name="T26" fmla="*/ 4 w 116"/>
                <a:gd name="T27" fmla="*/ 58 h 114"/>
                <a:gd name="T28" fmla="*/ 6 w 116"/>
                <a:gd name="T29" fmla="*/ 52 h 114"/>
                <a:gd name="T30" fmla="*/ 10 w 116"/>
                <a:gd name="T31" fmla="*/ 44 h 114"/>
                <a:gd name="T32" fmla="*/ 14 w 116"/>
                <a:gd name="T33" fmla="*/ 38 h 114"/>
                <a:gd name="T34" fmla="*/ 30 w 116"/>
                <a:gd name="T35" fmla="*/ 20 h 114"/>
                <a:gd name="T36" fmla="*/ 46 w 116"/>
                <a:gd name="T37" fmla="*/ 2 h 114"/>
                <a:gd name="T38" fmla="*/ 50 w 116"/>
                <a:gd name="T39" fmla="*/ 0 h 114"/>
                <a:gd name="T40" fmla="*/ 64 w 116"/>
                <a:gd name="T41" fmla="*/ 8 h 114"/>
                <a:gd name="T42" fmla="*/ 74 w 116"/>
                <a:gd name="T43" fmla="*/ 14 h 114"/>
                <a:gd name="T44" fmla="*/ 78 w 116"/>
                <a:gd name="T45" fmla="*/ 18 h 114"/>
                <a:gd name="T46" fmla="*/ 84 w 116"/>
                <a:gd name="T47" fmla="*/ 20 h 114"/>
                <a:gd name="T48" fmla="*/ 92 w 116"/>
                <a:gd name="T49" fmla="*/ 32 h 114"/>
                <a:gd name="T50" fmla="*/ 104 w 116"/>
                <a:gd name="T51" fmla="*/ 44 h 114"/>
                <a:gd name="T52" fmla="*/ 116 w 116"/>
                <a:gd name="T53" fmla="*/ 52 h 114"/>
                <a:gd name="T54" fmla="*/ 110 w 116"/>
                <a:gd name="T55" fmla="*/ 66 h 114"/>
                <a:gd name="T56" fmla="*/ 104 w 116"/>
                <a:gd name="T57" fmla="*/ 70 h 114"/>
                <a:gd name="T58" fmla="*/ 98 w 116"/>
                <a:gd name="T59" fmla="*/ 76 h 114"/>
                <a:gd name="T60" fmla="*/ 94 w 116"/>
                <a:gd name="T61" fmla="*/ 80 h 114"/>
                <a:gd name="T62" fmla="*/ 84 w 116"/>
                <a:gd name="T63" fmla="*/ 94 h 114"/>
                <a:gd name="T64" fmla="*/ 74 w 116"/>
                <a:gd name="T65" fmla="*/ 106 h 114"/>
                <a:gd name="T66" fmla="*/ 66 w 116"/>
                <a:gd name="T67" fmla="*/ 112 h 114"/>
                <a:gd name="T68" fmla="*/ 66 w 116"/>
                <a:gd name="T69" fmla="*/ 114 h 114"/>
                <a:gd name="T70" fmla="*/ 60 w 116"/>
                <a:gd name="T71" fmla="*/ 30 h 114"/>
                <a:gd name="T72" fmla="*/ 60 w 116"/>
                <a:gd name="T73" fmla="*/ 30 h 114"/>
                <a:gd name="T74" fmla="*/ 56 w 116"/>
                <a:gd name="T75" fmla="*/ 26 h 114"/>
                <a:gd name="T76" fmla="*/ 52 w 116"/>
                <a:gd name="T77" fmla="*/ 24 h 114"/>
                <a:gd name="T78" fmla="*/ 44 w 116"/>
                <a:gd name="T79" fmla="*/ 28 h 114"/>
                <a:gd name="T80" fmla="*/ 40 w 116"/>
                <a:gd name="T81" fmla="*/ 36 h 114"/>
                <a:gd name="T82" fmla="*/ 34 w 116"/>
                <a:gd name="T83" fmla="*/ 44 h 114"/>
                <a:gd name="T84" fmla="*/ 26 w 116"/>
                <a:gd name="T85" fmla="*/ 60 h 114"/>
                <a:gd name="T86" fmla="*/ 28 w 116"/>
                <a:gd name="T87" fmla="*/ 66 h 114"/>
                <a:gd name="T88" fmla="*/ 36 w 116"/>
                <a:gd name="T89" fmla="*/ 72 h 114"/>
                <a:gd name="T90" fmla="*/ 42 w 116"/>
                <a:gd name="T91" fmla="*/ 74 h 114"/>
                <a:gd name="T92" fmla="*/ 46 w 116"/>
                <a:gd name="T93" fmla="*/ 78 h 114"/>
                <a:gd name="T94" fmla="*/ 52 w 116"/>
                <a:gd name="T95" fmla="*/ 82 h 114"/>
                <a:gd name="T96" fmla="*/ 56 w 116"/>
                <a:gd name="T97" fmla="*/ 82 h 114"/>
                <a:gd name="T98" fmla="*/ 68 w 116"/>
                <a:gd name="T99" fmla="*/ 78 h 114"/>
                <a:gd name="T100" fmla="*/ 78 w 116"/>
                <a:gd name="T101" fmla="*/ 70 h 114"/>
                <a:gd name="T102" fmla="*/ 86 w 116"/>
                <a:gd name="T103" fmla="*/ 58 h 114"/>
                <a:gd name="T104" fmla="*/ 86 w 116"/>
                <a:gd name="T105" fmla="*/ 52 h 114"/>
                <a:gd name="T106" fmla="*/ 82 w 116"/>
                <a:gd name="T107" fmla="*/ 48 h 114"/>
                <a:gd name="T108" fmla="*/ 78 w 116"/>
                <a:gd name="T109" fmla="*/ 44 h 114"/>
                <a:gd name="T110" fmla="*/ 68 w 116"/>
                <a:gd name="T111" fmla="*/ 38 h 114"/>
                <a:gd name="T112" fmla="*/ 60 w 116"/>
                <a:gd name="T113"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14">
                  <a:moveTo>
                    <a:pt x="66" y="114"/>
                  </a:moveTo>
                  <a:lnTo>
                    <a:pt x="66" y="114"/>
                  </a:lnTo>
                  <a:lnTo>
                    <a:pt x="62" y="114"/>
                  </a:lnTo>
                  <a:lnTo>
                    <a:pt x="56" y="114"/>
                  </a:lnTo>
                  <a:lnTo>
                    <a:pt x="56" y="114"/>
                  </a:lnTo>
                  <a:lnTo>
                    <a:pt x="54" y="114"/>
                  </a:lnTo>
                  <a:lnTo>
                    <a:pt x="54" y="114"/>
                  </a:lnTo>
                  <a:lnTo>
                    <a:pt x="50" y="112"/>
                  </a:lnTo>
                  <a:lnTo>
                    <a:pt x="50" y="112"/>
                  </a:lnTo>
                  <a:lnTo>
                    <a:pt x="46" y="110"/>
                  </a:lnTo>
                  <a:lnTo>
                    <a:pt x="46" y="110"/>
                  </a:lnTo>
                  <a:lnTo>
                    <a:pt x="42" y="106"/>
                  </a:lnTo>
                  <a:lnTo>
                    <a:pt x="42" y="106"/>
                  </a:lnTo>
                  <a:lnTo>
                    <a:pt x="38" y="102"/>
                  </a:lnTo>
                  <a:lnTo>
                    <a:pt x="34" y="100"/>
                  </a:lnTo>
                  <a:lnTo>
                    <a:pt x="34" y="100"/>
                  </a:lnTo>
                  <a:lnTo>
                    <a:pt x="24" y="88"/>
                  </a:lnTo>
                  <a:lnTo>
                    <a:pt x="24" y="88"/>
                  </a:lnTo>
                  <a:lnTo>
                    <a:pt x="16" y="80"/>
                  </a:lnTo>
                  <a:lnTo>
                    <a:pt x="16" y="80"/>
                  </a:lnTo>
                  <a:lnTo>
                    <a:pt x="8" y="74"/>
                  </a:lnTo>
                  <a:lnTo>
                    <a:pt x="8" y="74"/>
                  </a:lnTo>
                  <a:lnTo>
                    <a:pt x="4" y="70"/>
                  </a:lnTo>
                  <a:lnTo>
                    <a:pt x="2" y="66"/>
                  </a:lnTo>
                  <a:lnTo>
                    <a:pt x="0" y="64"/>
                  </a:lnTo>
                  <a:lnTo>
                    <a:pt x="0" y="64"/>
                  </a:lnTo>
                  <a:lnTo>
                    <a:pt x="2" y="62"/>
                  </a:lnTo>
                  <a:lnTo>
                    <a:pt x="4" y="58"/>
                  </a:lnTo>
                  <a:lnTo>
                    <a:pt x="4" y="58"/>
                  </a:lnTo>
                  <a:lnTo>
                    <a:pt x="6" y="52"/>
                  </a:lnTo>
                  <a:lnTo>
                    <a:pt x="6" y="52"/>
                  </a:lnTo>
                  <a:lnTo>
                    <a:pt x="10" y="44"/>
                  </a:lnTo>
                  <a:lnTo>
                    <a:pt x="14" y="38"/>
                  </a:lnTo>
                  <a:lnTo>
                    <a:pt x="14" y="38"/>
                  </a:lnTo>
                  <a:lnTo>
                    <a:pt x="22" y="28"/>
                  </a:lnTo>
                  <a:lnTo>
                    <a:pt x="30" y="20"/>
                  </a:lnTo>
                  <a:lnTo>
                    <a:pt x="30" y="20"/>
                  </a:lnTo>
                  <a:lnTo>
                    <a:pt x="46" y="2"/>
                  </a:lnTo>
                  <a:lnTo>
                    <a:pt x="46" y="2"/>
                  </a:lnTo>
                  <a:lnTo>
                    <a:pt x="50" y="0"/>
                  </a:lnTo>
                  <a:lnTo>
                    <a:pt x="54" y="2"/>
                  </a:lnTo>
                  <a:lnTo>
                    <a:pt x="64" y="8"/>
                  </a:lnTo>
                  <a:lnTo>
                    <a:pt x="64" y="8"/>
                  </a:lnTo>
                  <a:lnTo>
                    <a:pt x="74" y="14"/>
                  </a:lnTo>
                  <a:lnTo>
                    <a:pt x="74" y="14"/>
                  </a:lnTo>
                  <a:lnTo>
                    <a:pt x="78" y="18"/>
                  </a:lnTo>
                  <a:lnTo>
                    <a:pt x="84" y="20"/>
                  </a:lnTo>
                  <a:lnTo>
                    <a:pt x="84" y="20"/>
                  </a:lnTo>
                  <a:lnTo>
                    <a:pt x="92" y="32"/>
                  </a:lnTo>
                  <a:lnTo>
                    <a:pt x="92" y="32"/>
                  </a:lnTo>
                  <a:lnTo>
                    <a:pt x="104" y="44"/>
                  </a:lnTo>
                  <a:lnTo>
                    <a:pt x="104" y="44"/>
                  </a:lnTo>
                  <a:lnTo>
                    <a:pt x="116" y="52"/>
                  </a:lnTo>
                  <a:lnTo>
                    <a:pt x="116" y="52"/>
                  </a:lnTo>
                  <a:lnTo>
                    <a:pt x="114" y="60"/>
                  </a:lnTo>
                  <a:lnTo>
                    <a:pt x="110" y="66"/>
                  </a:lnTo>
                  <a:lnTo>
                    <a:pt x="110" y="66"/>
                  </a:lnTo>
                  <a:lnTo>
                    <a:pt x="104" y="70"/>
                  </a:lnTo>
                  <a:lnTo>
                    <a:pt x="104" y="70"/>
                  </a:lnTo>
                  <a:lnTo>
                    <a:pt x="98" y="76"/>
                  </a:lnTo>
                  <a:lnTo>
                    <a:pt x="98" y="76"/>
                  </a:lnTo>
                  <a:lnTo>
                    <a:pt x="94" y="80"/>
                  </a:lnTo>
                  <a:lnTo>
                    <a:pt x="94" y="80"/>
                  </a:lnTo>
                  <a:lnTo>
                    <a:pt x="84" y="94"/>
                  </a:lnTo>
                  <a:lnTo>
                    <a:pt x="84" y="94"/>
                  </a:lnTo>
                  <a:lnTo>
                    <a:pt x="74" y="106"/>
                  </a:lnTo>
                  <a:lnTo>
                    <a:pt x="74" y="106"/>
                  </a:lnTo>
                  <a:lnTo>
                    <a:pt x="66" y="112"/>
                  </a:lnTo>
                  <a:lnTo>
                    <a:pt x="66" y="112"/>
                  </a:lnTo>
                  <a:lnTo>
                    <a:pt x="66" y="114"/>
                  </a:lnTo>
                  <a:lnTo>
                    <a:pt x="66" y="114"/>
                  </a:lnTo>
                  <a:close/>
                  <a:moveTo>
                    <a:pt x="60" y="30"/>
                  </a:moveTo>
                  <a:lnTo>
                    <a:pt x="60" y="30"/>
                  </a:lnTo>
                  <a:lnTo>
                    <a:pt x="60" y="30"/>
                  </a:lnTo>
                  <a:lnTo>
                    <a:pt x="60" y="30"/>
                  </a:lnTo>
                  <a:lnTo>
                    <a:pt x="56" y="26"/>
                  </a:lnTo>
                  <a:lnTo>
                    <a:pt x="52" y="24"/>
                  </a:lnTo>
                  <a:lnTo>
                    <a:pt x="52" y="24"/>
                  </a:lnTo>
                  <a:lnTo>
                    <a:pt x="48" y="26"/>
                  </a:lnTo>
                  <a:lnTo>
                    <a:pt x="44" y="28"/>
                  </a:lnTo>
                  <a:lnTo>
                    <a:pt x="44" y="28"/>
                  </a:lnTo>
                  <a:lnTo>
                    <a:pt x="40" y="36"/>
                  </a:lnTo>
                  <a:lnTo>
                    <a:pt x="34" y="44"/>
                  </a:lnTo>
                  <a:lnTo>
                    <a:pt x="34" y="44"/>
                  </a:lnTo>
                  <a:lnTo>
                    <a:pt x="28" y="54"/>
                  </a:lnTo>
                  <a:lnTo>
                    <a:pt x="26" y="60"/>
                  </a:lnTo>
                  <a:lnTo>
                    <a:pt x="28" y="66"/>
                  </a:lnTo>
                  <a:lnTo>
                    <a:pt x="28" y="66"/>
                  </a:lnTo>
                  <a:lnTo>
                    <a:pt x="32" y="70"/>
                  </a:lnTo>
                  <a:lnTo>
                    <a:pt x="36" y="72"/>
                  </a:lnTo>
                  <a:lnTo>
                    <a:pt x="36" y="72"/>
                  </a:lnTo>
                  <a:lnTo>
                    <a:pt x="42" y="74"/>
                  </a:lnTo>
                  <a:lnTo>
                    <a:pt x="42" y="74"/>
                  </a:lnTo>
                  <a:lnTo>
                    <a:pt x="46" y="78"/>
                  </a:lnTo>
                  <a:lnTo>
                    <a:pt x="46" y="78"/>
                  </a:lnTo>
                  <a:lnTo>
                    <a:pt x="52" y="82"/>
                  </a:lnTo>
                  <a:lnTo>
                    <a:pt x="56" y="82"/>
                  </a:lnTo>
                  <a:lnTo>
                    <a:pt x="56" y="82"/>
                  </a:lnTo>
                  <a:lnTo>
                    <a:pt x="64" y="82"/>
                  </a:lnTo>
                  <a:lnTo>
                    <a:pt x="68" y="78"/>
                  </a:lnTo>
                  <a:lnTo>
                    <a:pt x="78" y="70"/>
                  </a:lnTo>
                  <a:lnTo>
                    <a:pt x="78" y="70"/>
                  </a:lnTo>
                  <a:lnTo>
                    <a:pt x="82" y="64"/>
                  </a:lnTo>
                  <a:lnTo>
                    <a:pt x="86" y="58"/>
                  </a:lnTo>
                  <a:lnTo>
                    <a:pt x="86" y="58"/>
                  </a:lnTo>
                  <a:lnTo>
                    <a:pt x="86" y="52"/>
                  </a:lnTo>
                  <a:lnTo>
                    <a:pt x="82" y="48"/>
                  </a:lnTo>
                  <a:lnTo>
                    <a:pt x="82" y="48"/>
                  </a:lnTo>
                  <a:lnTo>
                    <a:pt x="78" y="44"/>
                  </a:lnTo>
                  <a:lnTo>
                    <a:pt x="78" y="44"/>
                  </a:lnTo>
                  <a:lnTo>
                    <a:pt x="68" y="38"/>
                  </a:lnTo>
                  <a:lnTo>
                    <a:pt x="68" y="38"/>
                  </a:lnTo>
                  <a:lnTo>
                    <a:pt x="64" y="34"/>
                  </a:lnTo>
                  <a:lnTo>
                    <a:pt x="60" y="30"/>
                  </a:lnTo>
                  <a:lnTo>
                    <a:pt x="6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9" name="Freeform 31"/>
            <p:cNvSpPr>
              <a:spLocks noEditPoints="1"/>
            </p:cNvSpPr>
            <p:nvPr userDrawn="1"/>
          </p:nvSpPr>
          <p:spPr bwMode="auto">
            <a:xfrm>
              <a:off x="3315" y="2274"/>
              <a:ext cx="102" cy="104"/>
            </a:xfrm>
            <a:custGeom>
              <a:avLst/>
              <a:gdLst>
                <a:gd name="T0" fmla="*/ 100 w 102"/>
                <a:gd name="T1" fmla="*/ 38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6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38 h 104"/>
                <a:gd name="T54" fmla="*/ 54 w 102"/>
                <a:gd name="T55" fmla="*/ 30 h 104"/>
                <a:gd name="T56" fmla="*/ 52 w 102"/>
                <a:gd name="T57" fmla="*/ 28 h 104"/>
                <a:gd name="T58" fmla="*/ 42 w 102"/>
                <a:gd name="T59" fmla="*/ 28 h 104"/>
                <a:gd name="T60" fmla="*/ 42 w 102"/>
                <a:gd name="T61" fmla="*/ 28 h 104"/>
                <a:gd name="T62" fmla="*/ 40 w 102"/>
                <a:gd name="T63" fmla="*/ 28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48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38"/>
                  </a:moveTo>
                  <a:lnTo>
                    <a:pt x="100" y="38"/>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6"/>
                  </a:lnTo>
                  <a:lnTo>
                    <a:pt x="42" y="96"/>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2"/>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38"/>
                  </a:lnTo>
                  <a:lnTo>
                    <a:pt x="100" y="38"/>
                  </a:lnTo>
                  <a:close/>
                  <a:moveTo>
                    <a:pt x="54" y="30"/>
                  </a:moveTo>
                  <a:lnTo>
                    <a:pt x="54" y="30"/>
                  </a:lnTo>
                  <a:lnTo>
                    <a:pt x="52" y="28"/>
                  </a:lnTo>
                  <a:lnTo>
                    <a:pt x="52" y="28"/>
                  </a:lnTo>
                  <a:lnTo>
                    <a:pt x="42" y="28"/>
                  </a:lnTo>
                  <a:lnTo>
                    <a:pt x="42" y="28"/>
                  </a:lnTo>
                  <a:lnTo>
                    <a:pt x="42" y="28"/>
                  </a:lnTo>
                  <a:lnTo>
                    <a:pt x="40" y="28"/>
                  </a:lnTo>
                  <a:lnTo>
                    <a:pt x="40" y="28"/>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48"/>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0" name="Freeform 32"/>
            <p:cNvSpPr>
              <a:spLocks/>
            </p:cNvSpPr>
            <p:nvPr userDrawn="1"/>
          </p:nvSpPr>
          <p:spPr bwMode="auto">
            <a:xfrm>
              <a:off x="3317" y="2404"/>
              <a:ext cx="106" cy="104"/>
            </a:xfrm>
            <a:custGeom>
              <a:avLst/>
              <a:gdLst>
                <a:gd name="T0" fmla="*/ 104 w 106"/>
                <a:gd name="T1" fmla="*/ 42 h 104"/>
                <a:gd name="T2" fmla="*/ 104 w 106"/>
                <a:gd name="T3" fmla="*/ 42 h 104"/>
                <a:gd name="T4" fmla="*/ 106 w 106"/>
                <a:gd name="T5" fmla="*/ 48 h 104"/>
                <a:gd name="T6" fmla="*/ 102 w 106"/>
                <a:gd name="T7" fmla="*/ 54 h 104"/>
                <a:gd name="T8" fmla="*/ 94 w 106"/>
                <a:gd name="T9" fmla="*/ 68 h 104"/>
                <a:gd name="T10" fmla="*/ 88 w 106"/>
                <a:gd name="T11" fmla="*/ 74 h 104"/>
                <a:gd name="T12" fmla="*/ 84 w 106"/>
                <a:gd name="T13" fmla="*/ 80 h 104"/>
                <a:gd name="T14" fmla="*/ 78 w 106"/>
                <a:gd name="T15" fmla="*/ 88 h 104"/>
                <a:gd name="T16" fmla="*/ 74 w 106"/>
                <a:gd name="T17" fmla="*/ 94 h 104"/>
                <a:gd name="T18" fmla="*/ 68 w 106"/>
                <a:gd name="T19" fmla="*/ 98 h 104"/>
                <a:gd name="T20" fmla="*/ 62 w 106"/>
                <a:gd name="T21" fmla="*/ 104 h 104"/>
                <a:gd name="T22" fmla="*/ 60 w 106"/>
                <a:gd name="T23" fmla="*/ 104 h 104"/>
                <a:gd name="T24" fmla="*/ 48 w 106"/>
                <a:gd name="T25" fmla="*/ 100 h 104"/>
                <a:gd name="T26" fmla="*/ 42 w 106"/>
                <a:gd name="T27" fmla="*/ 94 h 104"/>
                <a:gd name="T28" fmla="*/ 34 w 106"/>
                <a:gd name="T29" fmla="*/ 90 h 104"/>
                <a:gd name="T30" fmla="*/ 28 w 106"/>
                <a:gd name="T31" fmla="*/ 86 h 104"/>
                <a:gd name="T32" fmla="*/ 22 w 106"/>
                <a:gd name="T33" fmla="*/ 80 h 104"/>
                <a:gd name="T34" fmla="*/ 14 w 106"/>
                <a:gd name="T35" fmla="*/ 72 h 104"/>
                <a:gd name="T36" fmla="*/ 4 w 106"/>
                <a:gd name="T37" fmla="*/ 62 h 104"/>
                <a:gd name="T38" fmla="*/ 0 w 106"/>
                <a:gd name="T39" fmla="*/ 58 h 104"/>
                <a:gd name="T40" fmla="*/ 0 w 106"/>
                <a:gd name="T41" fmla="*/ 52 h 104"/>
                <a:gd name="T42" fmla="*/ 6 w 106"/>
                <a:gd name="T43" fmla="*/ 44 h 104"/>
                <a:gd name="T44" fmla="*/ 18 w 106"/>
                <a:gd name="T45" fmla="*/ 32 h 104"/>
                <a:gd name="T46" fmla="*/ 28 w 106"/>
                <a:gd name="T47" fmla="*/ 20 h 104"/>
                <a:gd name="T48" fmla="*/ 48 w 106"/>
                <a:gd name="T49" fmla="*/ 2 h 104"/>
                <a:gd name="T50" fmla="*/ 52 w 106"/>
                <a:gd name="T51" fmla="*/ 0 h 104"/>
                <a:gd name="T52" fmla="*/ 56 w 106"/>
                <a:gd name="T53" fmla="*/ 2 h 104"/>
                <a:gd name="T54" fmla="*/ 64 w 106"/>
                <a:gd name="T55" fmla="*/ 6 h 104"/>
                <a:gd name="T56" fmla="*/ 78 w 106"/>
                <a:gd name="T57" fmla="*/ 20 h 104"/>
                <a:gd name="T58" fmla="*/ 90 w 106"/>
                <a:gd name="T59" fmla="*/ 30 h 104"/>
                <a:gd name="T60" fmla="*/ 96 w 106"/>
                <a:gd name="T61" fmla="*/ 34 h 104"/>
                <a:gd name="T62" fmla="*/ 104 w 106"/>
                <a:gd name="T63"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4">
                  <a:moveTo>
                    <a:pt x="104" y="42"/>
                  </a:moveTo>
                  <a:lnTo>
                    <a:pt x="104" y="42"/>
                  </a:lnTo>
                  <a:lnTo>
                    <a:pt x="104" y="42"/>
                  </a:lnTo>
                  <a:lnTo>
                    <a:pt x="104" y="42"/>
                  </a:lnTo>
                  <a:lnTo>
                    <a:pt x="106" y="44"/>
                  </a:lnTo>
                  <a:lnTo>
                    <a:pt x="106" y="48"/>
                  </a:lnTo>
                  <a:lnTo>
                    <a:pt x="102" y="54"/>
                  </a:lnTo>
                  <a:lnTo>
                    <a:pt x="102" y="54"/>
                  </a:lnTo>
                  <a:lnTo>
                    <a:pt x="98" y="62"/>
                  </a:lnTo>
                  <a:lnTo>
                    <a:pt x="94" y="68"/>
                  </a:lnTo>
                  <a:lnTo>
                    <a:pt x="94" y="68"/>
                  </a:lnTo>
                  <a:lnTo>
                    <a:pt x="88" y="74"/>
                  </a:lnTo>
                  <a:lnTo>
                    <a:pt x="84" y="80"/>
                  </a:lnTo>
                  <a:lnTo>
                    <a:pt x="84" y="80"/>
                  </a:lnTo>
                  <a:lnTo>
                    <a:pt x="78" y="88"/>
                  </a:lnTo>
                  <a:lnTo>
                    <a:pt x="78" y="88"/>
                  </a:lnTo>
                  <a:lnTo>
                    <a:pt x="74" y="94"/>
                  </a:lnTo>
                  <a:lnTo>
                    <a:pt x="74" y="94"/>
                  </a:lnTo>
                  <a:lnTo>
                    <a:pt x="68" y="98"/>
                  </a:lnTo>
                  <a:lnTo>
                    <a:pt x="68" y="98"/>
                  </a:lnTo>
                  <a:lnTo>
                    <a:pt x="64" y="102"/>
                  </a:lnTo>
                  <a:lnTo>
                    <a:pt x="62" y="104"/>
                  </a:lnTo>
                  <a:lnTo>
                    <a:pt x="60" y="104"/>
                  </a:lnTo>
                  <a:lnTo>
                    <a:pt x="60" y="104"/>
                  </a:lnTo>
                  <a:lnTo>
                    <a:pt x="54" y="102"/>
                  </a:lnTo>
                  <a:lnTo>
                    <a:pt x="48" y="100"/>
                  </a:lnTo>
                  <a:lnTo>
                    <a:pt x="48" y="100"/>
                  </a:lnTo>
                  <a:lnTo>
                    <a:pt x="42" y="94"/>
                  </a:lnTo>
                  <a:lnTo>
                    <a:pt x="34" y="90"/>
                  </a:lnTo>
                  <a:lnTo>
                    <a:pt x="34" y="90"/>
                  </a:lnTo>
                  <a:lnTo>
                    <a:pt x="32" y="88"/>
                  </a:lnTo>
                  <a:lnTo>
                    <a:pt x="28" y="86"/>
                  </a:lnTo>
                  <a:lnTo>
                    <a:pt x="28" y="86"/>
                  </a:lnTo>
                  <a:lnTo>
                    <a:pt x="22" y="80"/>
                  </a:lnTo>
                  <a:lnTo>
                    <a:pt x="22" y="80"/>
                  </a:lnTo>
                  <a:lnTo>
                    <a:pt x="14" y="72"/>
                  </a:lnTo>
                  <a:lnTo>
                    <a:pt x="14" y="72"/>
                  </a:lnTo>
                  <a:lnTo>
                    <a:pt x="4" y="62"/>
                  </a:lnTo>
                  <a:lnTo>
                    <a:pt x="4" y="62"/>
                  </a:lnTo>
                  <a:lnTo>
                    <a:pt x="0" y="58"/>
                  </a:lnTo>
                  <a:lnTo>
                    <a:pt x="0" y="54"/>
                  </a:lnTo>
                  <a:lnTo>
                    <a:pt x="0" y="52"/>
                  </a:lnTo>
                  <a:lnTo>
                    <a:pt x="0" y="52"/>
                  </a:lnTo>
                  <a:lnTo>
                    <a:pt x="6" y="44"/>
                  </a:lnTo>
                  <a:lnTo>
                    <a:pt x="6" y="44"/>
                  </a:lnTo>
                  <a:lnTo>
                    <a:pt x="18" y="32"/>
                  </a:lnTo>
                  <a:lnTo>
                    <a:pt x="28" y="20"/>
                  </a:lnTo>
                  <a:lnTo>
                    <a:pt x="28" y="20"/>
                  </a:lnTo>
                  <a:lnTo>
                    <a:pt x="38" y="10"/>
                  </a:lnTo>
                  <a:lnTo>
                    <a:pt x="48" y="2"/>
                  </a:lnTo>
                  <a:lnTo>
                    <a:pt x="48" y="2"/>
                  </a:lnTo>
                  <a:lnTo>
                    <a:pt x="52" y="0"/>
                  </a:lnTo>
                  <a:lnTo>
                    <a:pt x="56" y="2"/>
                  </a:lnTo>
                  <a:lnTo>
                    <a:pt x="56" y="2"/>
                  </a:lnTo>
                  <a:lnTo>
                    <a:pt x="64" y="6"/>
                  </a:lnTo>
                  <a:lnTo>
                    <a:pt x="64" y="6"/>
                  </a:lnTo>
                  <a:lnTo>
                    <a:pt x="78" y="20"/>
                  </a:lnTo>
                  <a:lnTo>
                    <a:pt x="78" y="20"/>
                  </a:lnTo>
                  <a:lnTo>
                    <a:pt x="84" y="26"/>
                  </a:lnTo>
                  <a:lnTo>
                    <a:pt x="90" y="30"/>
                  </a:lnTo>
                  <a:lnTo>
                    <a:pt x="90" y="30"/>
                  </a:lnTo>
                  <a:lnTo>
                    <a:pt x="96" y="34"/>
                  </a:lnTo>
                  <a:lnTo>
                    <a:pt x="96" y="34"/>
                  </a:lnTo>
                  <a:lnTo>
                    <a:pt x="104" y="42"/>
                  </a:lnTo>
                  <a:lnTo>
                    <a:pt x="10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1" name="Freeform 33"/>
            <p:cNvSpPr>
              <a:spLocks/>
            </p:cNvSpPr>
            <p:nvPr userDrawn="1"/>
          </p:nvSpPr>
          <p:spPr bwMode="auto">
            <a:xfrm>
              <a:off x="3313" y="4236"/>
              <a:ext cx="108" cy="110"/>
            </a:xfrm>
            <a:custGeom>
              <a:avLst/>
              <a:gdLst>
                <a:gd name="T0" fmla="*/ 100 w 108"/>
                <a:gd name="T1" fmla="*/ 68 h 110"/>
                <a:gd name="T2" fmla="*/ 94 w 108"/>
                <a:gd name="T3" fmla="*/ 72 h 110"/>
                <a:gd name="T4" fmla="*/ 80 w 108"/>
                <a:gd name="T5" fmla="*/ 86 h 110"/>
                <a:gd name="T6" fmla="*/ 72 w 108"/>
                <a:gd name="T7" fmla="*/ 100 h 110"/>
                <a:gd name="T8" fmla="*/ 62 w 108"/>
                <a:gd name="T9" fmla="*/ 108 h 110"/>
                <a:gd name="T10" fmla="*/ 60 w 108"/>
                <a:gd name="T11" fmla="*/ 110 h 110"/>
                <a:gd name="T12" fmla="*/ 54 w 108"/>
                <a:gd name="T13" fmla="*/ 106 h 110"/>
                <a:gd name="T14" fmla="*/ 46 w 108"/>
                <a:gd name="T15" fmla="*/ 102 h 110"/>
                <a:gd name="T16" fmla="*/ 38 w 108"/>
                <a:gd name="T17" fmla="*/ 98 h 110"/>
                <a:gd name="T18" fmla="*/ 26 w 108"/>
                <a:gd name="T19" fmla="*/ 90 h 110"/>
                <a:gd name="T20" fmla="*/ 16 w 108"/>
                <a:gd name="T21" fmla="*/ 78 h 110"/>
                <a:gd name="T22" fmla="*/ 10 w 108"/>
                <a:gd name="T23" fmla="*/ 74 h 110"/>
                <a:gd name="T24" fmla="*/ 0 w 108"/>
                <a:gd name="T25" fmla="*/ 58 h 110"/>
                <a:gd name="T26" fmla="*/ 2 w 108"/>
                <a:gd name="T27" fmla="*/ 52 h 110"/>
                <a:gd name="T28" fmla="*/ 8 w 108"/>
                <a:gd name="T29" fmla="*/ 44 h 110"/>
                <a:gd name="T30" fmla="*/ 16 w 108"/>
                <a:gd name="T31" fmla="*/ 34 h 110"/>
                <a:gd name="T32" fmla="*/ 30 w 108"/>
                <a:gd name="T33" fmla="*/ 18 h 110"/>
                <a:gd name="T34" fmla="*/ 32 w 108"/>
                <a:gd name="T35" fmla="*/ 10 h 110"/>
                <a:gd name="T36" fmla="*/ 38 w 108"/>
                <a:gd name="T37" fmla="*/ 4 h 110"/>
                <a:gd name="T38" fmla="*/ 44 w 108"/>
                <a:gd name="T39" fmla="*/ 0 h 110"/>
                <a:gd name="T40" fmla="*/ 48 w 108"/>
                <a:gd name="T41" fmla="*/ 0 h 110"/>
                <a:gd name="T42" fmla="*/ 50 w 108"/>
                <a:gd name="T43" fmla="*/ 2 h 110"/>
                <a:gd name="T44" fmla="*/ 64 w 108"/>
                <a:gd name="T45" fmla="*/ 12 h 110"/>
                <a:gd name="T46" fmla="*/ 70 w 108"/>
                <a:gd name="T47" fmla="*/ 18 h 110"/>
                <a:gd name="T48" fmla="*/ 78 w 108"/>
                <a:gd name="T49" fmla="*/ 24 h 110"/>
                <a:gd name="T50" fmla="*/ 84 w 108"/>
                <a:gd name="T51" fmla="*/ 30 h 110"/>
                <a:gd name="T52" fmla="*/ 92 w 108"/>
                <a:gd name="T53" fmla="*/ 34 h 110"/>
                <a:gd name="T54" fmla="*/ 104 w 108"/>
                <a:gd name="T55" fmla="*/ 46 h 110"/>
                <a:gd name="T56" fmla="*/ 108 w 108"/>
                <a:gd name="T57" fmla="*/ 48 h 110"/>
                <a:gd name="T58" fmla="*/ 106 w 108"/>
                <a:gd name="T59" fmla="*/ 52 h 110"/>
                <a:gd name="T60" fmla="*/ 102 w 108"/>
                <a:gd name="T61" fmla="*/ 60 h 110"/>
                <a:gd name="T62" fmla="*/ 100 w 108"/>
                <a:gd name="T63" fmla="*/ 64 h 110"/>
                <a:gd name="T64" fmla="*/ 100 w 108"/>
                <a:gd name="T65" fmla="*/ 68 h 110"/>
                <a:gd name="T66" fmla="*/ 100 w 108"/>
                <a:gd name="T67" fmla="*/ 6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10">
                  <a:moveTo>
                    <a:pt x="100" y="68"/>
                  </a:moveTo>
                  <a:lnTo>
                    <a:pt x="100" y="68"/>
                  </a:lnTo>
                  <a:lnTo>
                    <a:pt x="94" y="72"/>
                  </a:lnTo>
                  <a:lnTo>
                    <a:pt x="94" y="72"/>
                  </a:lnTo>
                  <a:lnTo>
                    <a:pt x="86" y="78"/>
                  </a:lnTo>
                  <a:lnTo>
                    <a:pt x="80" y="86"/>
                  </a:lnTo>
                  <a:lnTo>
                    <a:pt x="80" y="86"/>
                  </a:lnTo>
                  <a:lnTo>
                    <a:pt x="72" y="100"/>
                  </a:lnTo>
                  <a:lnTo>
                    <a:pt x="72" y="100"/>
                  </a:lnTo>
                  <a:lnTo>
                    <a:pt x="62" y="108"/>
                  </a:lnTo>
                  <a:lnTo>
                    <a:pt x="62" y="108"/>
                  </a:lnTo>
                  <a:lnTo>
                    <a:pt x="60" y="110"/>
                  </a:lnTo>
                  <a:lnTo>
                    <a:pt x="58" y="110"/>
                  </a:lnTo>
                  <a:lnTo>
                    <a:pt x="54" y="106"/>
                  </a:lnTo>
                  <a:lnTo>
                    <a:pt x="54" y="106"/>
                  </a:lnTo>
                  <a:lnTo>
                    <a:pt x="46" y="102"/>
                  </a:lnTo>
                  <a:lnTo>
                    <a:pt x="38" y="98"/>
                  </a:lnTo>
                  <a:lnTo>
                    <a:pt x="38" y="98"/>
                  </a:lnTo>
                  <a:lnTo>
                    <a:pt x="26" y="90"/>
                  </a:lnTo>
                  <a:lnTo>
                    <a:pt x="26" y="90"/>
                  </a:lnTo>
                  <a:lnTo>
                    <a:pt x="16" y="78"/>
                  </a:lnTo>
                  <a:lnTo>
                    <a:pt x="16" y="78"/>
                  </a:lnTo>
                  <a:lnTo>
                    <a:pt x="10" y="74"/>
                  </a:lnTo>
                  <a:lnTo>
                    <a:pt x="10" y="74"/>
                  </a:lnTo>
                  <a:lnTo>
                    <a:pt x="2" y="64"/>
                  </a:lnTo>
                  <a:lnTo>
                    <a:pt x="0" y="58"/>
                  </a:lnTo>
                  <a:lnTo>
                    <a:pt x="2" y="52"/>
                  </a:lnTo>
                  <a:lnTo>
                    <a:pt x="2" y="52"/>
                  </a:lnTo>
                  <a:lnTo>
                    <a:pt x="8" y="44"/>
                  </a:lnTo>
                  <a:lnTo>
                    <a:pt x="8" y="44"/>
                  </a:lnTo>
                  <a:lnTo>
                    <a:pt x="16" y="34"/>
                  </a:lnTo>
                  <a:lnTo>
                    <a:pt x="16" y="34"/>
                  </a:lnTo>
                  <a:lnTo>
                    <a:pt x="24" y="26"/>
                  </a:lnTo>
                  <a:lnTo>
                    <a:pt x="30" y="18"/>
                  </a:lnTo>
                  <a:lnTo>
                    <a:pt x="30" y="18"/>
                  </a:lnTo>
                  <a:lnTo>
                    <a:pt x="32" y="10"/>
                  </a:lnTo>
                  <a:lnTo>
                    <a:pt x="34" y="6"/>
                  </a:lnTo>
                  <a:lnTo>
                    <a:pt x="38" y="4"/>
                  </a:lnTo>
                  <a:lnTo>
                    <a:pt x="38" y="4"/>
                  </a:lnTo>
                  <a:lnTo>
                    <a:pt x="44" y="0"/>
                  </a:lnTo>
                  <a:lnTo>
                    <a:pt x="44" y="0"/>
                  </a:lnTo>
                  <a:lnTo>
                    <a:pt x="48" y="0"/>
                  </a:lnTo>
                  <a:lnTo>
                    <a:pt x="50" y="2"/>
                  </a:lnTo>
                  <a:lnTo>
                    <a:pt x="50" y="2"/>
                  </a:lnTo>
                  <a:lnTo>
                    <a:pt x="56" y="6"/>
                  </a:lnTo>
                  <a:lnTo>
                    <a:pt x="64" y="12"/>
                  </a:lnTo>
                  <a:lnTo>
                    <a:pt x="64" y="12"/>
                  </a:lnTo>
                  <a:lnTo>
                    <a:pt x="70" y="18"/>
                  </a:lnTo>
                  <a:lnTo>
                    <a:pt x="78" y="24"/>
                  </a:lnTo>
                  <a:lnTo>
                    <a:pt x="78" y="24"/>
                  </a:lnTo>
                  <a:lnTo>
                    <a:pt x="80" y="28"/>
                  </a:lnTo>
                  <a:lnTo>
                    <a:pt x="84" y="30"/>
                  </a:lnTo>
                  <a:lnTo>
                    <a:pt x="92" y="34"/>
                  </a:lnTo>
                  <a:lnTo>
                    <a:pt x="92" y="34"/>
                  </a:lnTo>
                  <a:lnTo>
                    <a:pt x="98" y="40"/>
                  </a:lnTo>
                  <a:lnTo>
                    <a:pt x="104" y="46"/>
                  </a:lnTo>
                  <a:lnTo>
                    <a:pt x="104" y="46"/>
                  </a:lnTo>
                  <a:lnTo>
                    <a:pt x="108" y="48"/>
                  </a:lnTo>
                  <a:lnTo>
                    <a:pt x="106" y="52"/>
                  </a:lnTo>
                  <a:lnTo>
                    <a:pt x="106" y="52"/>
                  </a:lnTo>
                  <a:lnTo>
                    <a:pt x="102" y="60"/>
                  </a:lnTo>
                  <a:lnTo>
                    <a:pt x="102" y="60"/>
                  </a:lnTo>
                  <a:lnTo>
                    <a:pt x="100" y="64"/>
                  </a:lnTo>
                  <a:lnTo>
                    <a:pt x="100" y="64"/>
                  </a:lnTo>
                  <a:lnTo>
                    <a:pt x="100" y="68"/>
                  </a:lnTo>
                  <a:lnTo>
                    <a:pt x="100" y="68"/>
                  </a:lnTo>
                  <a:lnTo>
                    <a:pt x="100" y="68"/>
                  </a:lnTo>
                  <a:lnTo>
                    <a:pt x="10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2" name="Freeform 34"/>
            <p:cNvSpPr>
              <a:spLocks noEditPoints="1"/>
            </p:cNvSpPr>
            <p:nvPr userDrawn="1"/>
          </p:nvSpPr>
          <p:spPr bwMode="auto">
            <a:xfrm>
              <a:off x="3311" y="4102"/>
              <a:ext cx="106" cy="116"/>
            </a:xfrm>
            <a:custGeom>
              <a:avLst/>
              <a:gdLst>
                <a:gd name="T0" fmla="*/ 32 w 106"/>
                <a:gd name="T1" fmla="*/ 104 h 116"/>
                <a:gd name="T2" fmla="*/ 28 w 106"/>
                <a:gd name="T3" fmla="*/ 100 h 116"/>
                <a:gd name="T4" fmla="*/ 22 w 106"/>
                <a:gd name="T5" fmla="*/ 92 h 116"/>
                <a:gd name="T6" fmla="*/ 18 w 106"/>
                <a:gd name="T7" fmla="*/ 86 h 116"/>
                <a:gd name="T8" fmla="*/ 14 w 106"/>
                <a:gd name="T9" fmla="*/ 80 h 116"/>
                <a:gd name="T10" fmla="*/ 8 w 106"/>
                <a:gd name="T11" fmla="*/ 72 h 116"/>
                <a:gd name="T12" fmla="*/ 2 w 106"/>
                <a:gd name="T13" fmla="*/ 64 h 116"/>
                <a:gd name="T14" fmla="*/ 0 w 106"/>
                <a:gd name="T15" fmla="*/ 58 h 116"/>
                <a:gd name="T16" fmla="*/ 14 w 106"/>
                <a:gd name="T17" fmla="*/ 42 h 116"/>
                <a:gd name="T18" fmla="*/ 22 w 106"/>
                <a:gd name="T19" fmla="*/ 30 h 116"/>
                <a:gd name="T20" fmla="*/ 28 w 106"/>
                <a:gd name="T21" fmla="*/ 22 h 116"/>
                <a:gd name="T22" fmla="*/ 38 w 106"/>
                <a:gd name="T23" fmla="*/ 12 h 116"/>
                <a:gd name="T24" fmla="*/ 48 w 106"/>
                <a:gd name="T25" fmla="*/ 4 h 116"/>
                <a:gd name="T26" fmla="*/ 52 w 106"/>
                <a:gd name="T27" fmla="*/ 2 h 116"/>
                <a:gd name="T28" fmla="*/ 56 w 106"/>
                <a:gd name="T29" fmla="*/ 0 h 116"/>
                <a:gd name="T30" fmla="*/ 62 w 106"/>
                <a:gd name="T31" fmla="*/ 4 h 116"/>
                <a:gd name="T32" fmla="*/ 68 w 106"/>
                <a:gd name="T33" fmla="*/ 12 h 116"/>
                <a:gd name="T34" fmla="*/ 70 w 106"/>
                <a:gd name="T35" fmla="*/ 20 h 116"/>
                <a:gd name="T36" fmla="*/ 74 w 106"/>
                <a:gd name="T37" fmla="*/ 30 h 116"/>
                <a:gd name="T38" fmla="*/ 88 w 106"/>
                <a:gd name="T39" fmla="*/ 42 h 116"/>
                <a:gd name="T40" fmla="*/ 92 w 106"/>
                <a:gd name="T41" fmla="*/ 44 h 116"/>
                <a:gd name="T42" fmla="*/ 102 w 106"/>
                <a:gd name="T43" fmla="*/ 54 h 116"/>
                <a:gd name="T44" fmla="*/ 106 w 106"/>
                <a:gd name="T45" fmla="*/ 60 h 116"/>
                <a:gd name="T46" fmla="*/ 104 w 106"/>
                <a:gd name="T47" fmla="*/ 64 h 116"/>
                <a:gd name="T48" fmla="*/ 98 w 106"/>
                <a:gd name="T49" fmla="*/ 70 h 116"/>
                <a:gd name="T50" fmla="*/ 88 w 106"/>
                <a:gd name="T51" fmla="*/ 78 h 116"/>
                <a:gd name="T52" fmla="*/ 78 w 106"/>
                <a:gd name="T53" fmla="*/ 88 h 116"/>
                <a:gd name="T54" fmla="*/ 68 w 106"/>
                <a:gd name="T55" fmla="*/ 98 h 116"/>
                <a:gd name="T56" fmla="*/ 56 w 106"/>
                <a:gd name="T57" fmla="*/ 110 h 116"/>
                <a:gd name="T58" fmla="*/ 52 w 106"/>
                <a:gd name="T59" fmla="*/ 116 h 116"/>
                <a:gd name="T60" fmla="*/ 50 w 106"/>
                <a:gd name="T61" fmla="*/ 116 h 116"/>
                <a:gd name="T62" fmla="*/ 42 w 106"/>
                <a:gd name="T63" fmla="*/ 112 h 116"/>
                <a:gd name="T64" fmla="*/ 36 w 106"/>
                <a:gd name="T65" fmla="*/ 106 h 116"/>
                <a:gd name="T66" fmla="*/ 32 w 106"/>
                <a:gd name="T67" fmla="*/ 104 h 116"/>
                <a:gd name="T68" fmla="*/ 46 w 106"/>
                <a:gd name="T69" fmla="*/ 30 h 116"/>
                <a:gd name="T70" fmla="*/ 40 w 106"/>
                <a:gd name="T71" fmla="*/ 36 h 116"/>
                <a:gd name="T72" fmla="*/ 32 w 106"/>
                <a:gd name="T73" fmla="*/ 44 h 116"/>
                <a:gd name="T74" fmla="*/ 28 w 106"/>
                <a:gd name="T75" fmla="*/ 52 h 116"/>
                <a:gd name="T76" fmla="*/ 22 w 106"/>
                <a:gd name="T77" fmla="*/ 56 h 116"/>
                <a:gd name="T78" fmla="*/ 18 w 106"/>
                <a:gd name="T79" fmla="*/ 60 h 116"/>
                <a:gd name="T80" fmla="*/ 28 w 106"/>
                <a:gd name="T81" fmla="*/ 76 h 116"/>
                <a:gd name="T82" fmla="*/ 38 w 106"/>
                <a:gd name="T83" fmla="*/ 86 h 116"/>
                <a:gd name="T84" fmla="*/ 42 w 106"/>
                <a:gd name="T85" fmla="*/ 90 h 116"/>
                <a:gd name="T86" fmla="*/ 44 w 106"/>
                <a:gd name="T87" fmla="*/ 90 h 116"/>
                <a:gd name="T88" fmla="*/ 48 w 106"/>
                <a:gd name="T89" fmla="*/ 86 h 116"/>
                <a:gd name="T90" fmla="*/ 52 w 106"/>
                <a:gd name="T91" fmla="*/ 82 h 116"/>
                <a:gd name="T92" fmla="*/ 54 w 106"/>
                <a:gd name="T93" fmla="*/ 76 h 116"/>
                <a:gd name="T94" fmla="*/ 58 w 106"/>
                <a:gd name="T95" fmla="*/ 66 h 116"/>
                <a:gd name="T96" fmla="*/ 66 w 106"/>
                <a:gd name="T97" fmla="*/ 62 h 116"/>
                <a:gd name="T98" fmla="*/ 70 w 106"/>
                <a:gd name="T99" fmla="*/ 62 h 116"/>
                <a:gd name="T100" fmla="*/ 74 w 106"/>
                <a:gd name="T101" fmla="*/ 62 h 116"/>
                <a:gd name="T102" fmla="*/ 80 w 106"/>
                <a:gd name="T103" fmla="*/ 56 h 116"/>
                <a:gd name="T104" fmla="*/ 78 w 106"/>
                <a:gd name="T105" fmla="*/ 54 h 116"/>
                <a:gd name="T106" fmla="*/ 72 w 106"/>
                <a:gd name="T107" fmla="*/ 48 h 116"/>
                <a:gd name="T108" fmla="*/ 68 w 106"/>
                <a:gd name="T109" fmla="*/ 44 h 116"/>
                <a:gd name="T110" fmla="*/ 62 w 106"/>
                <a:gd name="T111" fmla="*/ 40 h 116"/>
                <a:gd name="T112" fmla="*/ 58 w 106"/>
                <a:gd name="T113" fmla="*/ 32 h 116"/>
                <a:gd name="T114" fmla="*/ 54 w 106"/>
                <a:gd name="T115" fmla="*/ 28 h 116"/>
                <a:gd name="T116" fmla="*/ 52 w 106"/>
                <a:gd name="T117" fmla="*/ 24 h 116"/>
                <a:gd name="T118" fmla="*/ 46 w 106"/>
                <a:gd name="T119" fmla="*/ 3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6">
                  <a:moveTo>
                    <a:pt x="32" y="104"/>
                  </a:moveTo>
                  <a:lnTo>
                    <a:pt x="32" y="104"/>
                  </a:lnTo>
                  <a:lnTo>
                    <a:pt x="28" y="100"/>
                  </a:lnTo>
                  <a:lnTo>
                    <a:pt x="28" y="100"/>
                  </a:lnTo>
                  <a:lnTo>
                    <a:pt x="24" y="96"/>
                  </a:lnTo>
                  <a:lnTo>
                    <a:pt x="22" y="92"/>
                  </a:lnTo>
                  <a:lnTo>
                    <a:pt x="22" y="92"/>
                  </a:lnTo>
                  <a:lnTo>
                    <a:pt x="18" y="86"/>
                  </a:lnTo>
                  <a:lnTo>
                    <a:pt x="14" y="80"/>
                  </a:lnTo>
                  <a:lnTo>
                    <a:pt x="14" y="80"/>
                  </a:lnTo>
                  <a:lnTo>
                    <a:pt x="8" y="72"/>
                  </a:lnTo>
                  <a:lnTo>
                    <a:pt x="8" y="72"/>
                  </a:lnTo>
                  <a:lnTo>
                    <a:pt x="2" y="64"/>
                  </a:lnTo>
                  <a:lnTo>
                    <a:pt x="2" y="64"/>
                  </a:lnTo>
                  <a:lnTo>
                    <a:pt x="0" y="62"/>
                  </a:lnTo>
                  <a:lnTo>
                    <a:pt x="0" y="58"/>
                  </a:lnTo>
                  <a:lnTo>
                    <a:pt x="4" y="52"/>
                  </a:lnTo>
                  <a:lnTo>
                    <a:pt x="14" y="42"/>
                  </a:lnTo>
                  <a:lnTo>
                    <a:pt x="14" y="42"/>
                  </a:lnTo>
                  <a:lnTo>
                    <a:pt x="22" y="30"/>
                  </a:lnTo>
                  <a:lnTo>
                    <a:pt x="22" y="30"/>
                  </a:lnTo>
                  <a:lnTo>
                    <a:pt x="28" y="22"/>
                  </a:lnTo>
                  <a:lnTo>
                    <a:pt x="28" y="22"/>
                  </a:lnTo>
                  <a:lnTo>
                    <a:pt x="38" y="12"/>
                  </a:lnTo>
                  <a:lnTo>
                    <a:pt x="48" y="4"/>
                  </a:lnTo>
                  <a:lnTo>
                    <a:pt x="48" y="4"/>
                  </a:lnTo>
                  <a:lnTo>
                    <a:pt x="52" y="2"/>
                  </a:lnTo>
                  <a:lnTo>
                    <a:pt x="52" y="2"/>
                  </a:lnTo>
                  <a:lnTo>
                    <a:pt x="56" y="0"/>
                  </a:lnTo>
                  <a:lnTo>
                    <a:pt x="56" y="0"/>
                  </a:lnTo>
                  <a:lnTo>
                    <a:pt x="60" y="2"/>
                  </a:lnTo>
                  <a:lnTo>
                    <a:pt x="62" y="4"/>
                  </a:lnTo>
                  <a:lnTo>
                    <a:pt x="62" y="4"/>
                  </a:lnTo>
                  <a:lnTo>
                    <a:pt x="68" y="12"/>
                  </a:lnTo>
                  <a:lnTo>
                    <a:pt x="70" y="20"/>
                  </a:lnTo>
                  <a:lnTo>
                    <a:pt x="70" y="20"/>
                  </a:lnTo>
                  <a:lnTo>
                    <a:pt x="74" y="30"/>
                  </a:lnTo>
                  <a:lnTo>
                    <a:pt x="74" y="30"/>
                  </a:lnTo>
                  <a:lnTo>
                    <a:pt x="80" y="38"/>
                  </a:lnTo>
                  <a:lnTo>
                    <a:pt x="88" y="42"/>
                  </a:lnTo>
                  <a:lnTo>
                    <a:pt x="88" y="42"/>
                  </a:lnTo>
                  <a:lnTo>
                    <a:pt x="92" y="44"/>
                  </a:lnTo>
                  <a:lnTo>
                    <a:pt x="96" y="48"/>
                  </a:lnTo>
                  <a:lnTo>
                    <a:pt x="102" y="54"/>
                  </a:lnTo>
                  <a:lnTo>
                    <a:pt x="102" y="54"/>
                  </a:lnTo>
                  <a:lnTo>
                    <a:pt x="106" y="60"/>
                  </a:lnTo>
                  <a:lnTo>
                    <a:pt x="104" y="64"/>
                  </a:lnTo>
                  <a:lnTo>
                    <a:pt x="104" y="64"/>
                  </a:lnTo>
                  <a:lnTo>
                    <a:pt x="98" y="70"/>
                  </a:lnTo>
                  <a:lnTo>
                    <a:pt x="98" y="70"/>
                  </a:lnTo>
                  <a:lnTo>
                    <a:pt x="88" y="78"/>
                  </a:lnTo>
                  <a:lnTo>
                    <a:pt x="88" y="78"/>
                  </a:lnTo>
                  <a:lnTo>
                    <a:pt x="78" y="88"/>
                  </a:lnTo>
                  <a:lnTo>
                    <a:pt x="78" y="88"/>
                  </a:lnTo>
                  <a:lnTo>
                    <a:pt x="68" y="98"/>
                  </a:lnTo>
                  <a:lnTo>
                    <a:pt x="68" y="98"/>
                  </a:lnTo>
                  <a:lnTo>
                    <a:pt x="56" y="110"/>
                  </a:lnTo>
                  <a:lnTo>
                    <a:pt x="56" y="110"/>
                  </a:lnTo>
                  <a:lnTo>
                    <a:pt x="54" y="114"/>
                  </a:lnTo>
                  <a:lnTo>
                    <a:pt x="52" y="116"/>
                  </a:lnTo>
                  <a:lnTo>
                    <a:pt x="50" y="116"/>
                  </a:lnTo>
                  <a:lnTo>
                    <a:pt x="50" y="116"/>
                  </a:lnTo>
                  <a:lnTo>
                    <a:pt x="46" y="114"/>
                  </a:lnTo>
                  <a:lnTo>
                    <a:pt x="42" y="112"/>
                  </a:lnTo>
                  <a:lnTo>
                    <a:pt x="42" y="112"/>
                  </a:lnTo>
                  <a:lnTo>
                    <a:pt x="36" y="106"/>
                  </a:lnTo>
                  <a:lnTo>
                    <a:pt x="36" y="106"/>
                  </a:lnTo>
                  <a:lnTo>
                    <a:pt x="32" y="104"/>
                  </a:lnTo>
                  <a:lnTo>
                    <a:pt x="32" y="104"/>
                  </a:lnTo>
                  <a:close/>
                  <a:moveTo>
                    <a:pt x="46" y="30"/>
                  </a:moveTo>
                  <a:lnTo>
                    <a:pt x="46" y="30"/>
                  </a:lnTo>
                  <a:lnTo>
                    <a:pt x="40" y="36"/>
                  </a:lnTo>
                  <a:lnTo>
                    <a:pt x="40" y="36"/>
                  </a:lnTo>
                  <a:lnTo>
                    <a:pt x="32" y="44"/>
                  </a:lnTo>
                  <a:lnTo>
                    <a:pt x="32" y="44"/>
                  </a:lnTo>
                  <a:lnTo>
                    <a:pt x="28" y="52"/>
                  </a:lnTo>
                  <a:lnTo>
                    <a:pt x="28" y="52"/>
                  </a:lnTo>
                  <a:lnTo>
                    <a:pt x="22" y="56"/>
                  </a:lnTo>
                  <a:lnTo>
                    <a:pt x="22" y="56"/>
                  </a:lnTo>
                  <a:lnTo>
                    <a:pt x="18" y="60"/>
                  </a:lnTo>
                  <a:lnTo>
                    <a:pt x="18" y="60"/>
                  </a:lnTo>
                  <a:lnTo>
                    <a:pt x="28" y="76"/>
                  </a:lnTo>
                  <a:lnTo>
                    <a:pt x="28" y="76"/>
                  </a:lnTo>
                  <a:lnTo>
                    <a:pt x="38" y="86"/>
                  </a:lnTo>
                  <a:lnTo>
                    <a:pt x="38" y="86"/>
                  </a:lnTo>
                  <a:lnTo>
                    <a:pt x="42" y="90"/>
                  </a:lnTo>
                  <a:lnTo>
                    <a:pt x="42" y="90"/>
                  </a:lnTo>
                  <a:lnTo>
                    <a:pt x="44" y="90"/>
                  </a:lnTo>
                  <a:lnTo>
                    <a:pt x="46" y="88"/>
                  </a:lnTo>
                  <a:lnTo>
                    <a:pt x="48" y="86"/>
                  </a:lnTo>
                  <a:lnTo>
                    <a:pt x="48" y="86"/>
                  </a:lnTo>
                  <a:lnTo>
                    <a:pt x="52" y="82"/>
                  </a:lnTo>
                  <a:lnTo>
                    <a:pt x="54" y="76"/>
                  </a:lnTo>
                  <a:lnTo>
                    <a:pt x="54" y="76"/>
                  </a:lnTo>
                  <a:lnTo>
                    <a:pt x="56" y="70"/>
                  </a:lnTo>
                  <a:lnTo>
                    <a:pt x="58" y="66"/>
                  </a:lnTo>
                  <a:lnTo>
                    <a:pt x="62" y="64"/>
                  </a:lnTo>
                  <a:lnTo>
                    <a:pt x="66" y="62"/>
                  </a:lnTo>
                  <a:lnTo>
                    <a:pt x="66" y="62"/>
                  </a:lnTo>
                  <a:lnTo>
                    <a:pt x="70" y="62"/>
                  </a:lnTo>
                  <a:lnTo>
                    <a:pt x="74" y="62"/>
                  </a:lnTo>
                  <a:lnTo>
                    <a:pt x="74" y="62"/>
                  </a:lnTo>
                  <a:lnTo>
                    <a:pt x="78" y="60"/>
                  </a:lnTo>
                  <a:lnTo>
                    <a:pt x="80" y="56"/>
                  </a:lnTo>
                  <a:lnTo>
                    <a:pt x="80" y="56"/>
                  </a:lnTo>
                  <a:lnTo>
                    <a:pt x="78" y="54"/>
                  </a:lnTo>
                  <a:lnTo>
                    <a:pt x="76" y="50"/>
                  </a:lnTo>
                  <a:lnTo>
                    <a:pt x="72" y="48"/>
                  </a:lnTo>
                  <a:lnTo>
                    <a:pt x="72" y="48"/>
                  </a:lnTo>
                  <a:lnTo>
                    <a:pt x="68" y="44"/>
                  </a:lnTo>
                  <a:lnTo>
                    <a:pt x="68" y="44"/>
                  </a:lnTo>
                  <a:lnTo>
                    <a:pt x="62" y="40"/>
                  </a:lnTo>
                  <a:lnTo>
                    <a:pt x="62" y="40"/>
                  </a:lnTo>
                  <a:lnTo>
                    <a:pt x="58" y="32"/>
                  </a:lnTo>
                  <a:lnTo>
                    <a:pt x="58" y="32"/>
                  </a:lnTo>
                  <a:lnTo>
                    <a:pt x="54" y="28"/>
                  </a:lnTo>
                  <a:lnTo>
                    <a:pt x="52" y="24"/>
                  </a:lnTo>
                  <a:lnTo>
                    <a:pt x="52" y="24"/>
                  </a:lnTo>
                  <a:lnTo>
                    <a:pt x="46" y="30"/>
                  </a:lnTo>
                  <a:lnTo>
                    <a:pt x="4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3" name="Freeform 35"/>
            <p:cNvSpPr>
              <a:spLocks noEditPoints="1"/>
            </p:cNvSpPr>
            <p:nvPr userDrawn="1"/>
          </p:nvSpPr>
          <p:spPr bwMode="auto">
            <a:xfrm>
              <a:off x="3311" y="3844"/>
              <a:ext cx="108" cy="108"/>
            </a:xfrm>
            <a:custGeom>
              <a:avLst/>
              <a:gdLst>
                <a:gd name="T0" fmla="*/ 104 w 108"/>
                <a:gd name="T1" fmla="*/ 38 h 108"/>
                <a:gd name="T2" fmla="*/ 106 w 108"/>
                <a:gd name="T3" fmla="*/ 40 h 108"/>
                <a:gd name="T4" fmla="*/ 106 w 108"/>
                <a:gd name="T5" fmla="*/ 44 h 108"/>
                <a:gd name="T6" fmla="*/ 104 w 108"/>
                <a:gd name="T7" fmla="*/ 48 h 108"/>
                <a:gd name="T8" fmla="*/ 98 w 108"/>
                <a:gd name="T9" fmla="*/ 58 h 108"/>
                <a:gd name="T10" fmla="*/ 88 w 108"/>
                <a:gd name="T11" fmla="*/ 74 h 108"/>
                <a:gd name="T12" fmla="*/ 60 w 108"/>
                <a:gd name="T13" fmla="*/ 100 h 108"/>
                <a:gd name="T14" fmla="*/ 52 w 108"/>
                <a:gd name="T15" fmla="*/ 104 h 108"/>
                <a:gd name="T16" fmla="*/ 50 w 108"/>
                <a:gd name="T17" fmla="*/ 106 h 108"/>
                <a:gd name="T18" fmla="*/ 48 w 108"/>
                <a:gd name="T19" fmla="*/ 108 h 108"/>
                <a:gd name="T20" fmla="*/ 42 w 108"/>
                <a:gd name="T21" fmla="*/ 106 h 108"/>
                <a:gd name="T22" fmla="*/ 30 w 108"/>
                <a:gd name="T23" fmla="*/ 98 h 108"/>
                <a:gd name="T24" fmla="*/ 24 w 108"/>
                <a:gd name="T25" fmla="*/ 94 h 108"/>
                <a:gd name="T26" fmla="*/ 20 w 108"/>
                <a:gd name="T27" fmla="*/ 86 h 108"/>
                <a:gd name="T28" fmla="*/ 16 w 108"/>
                <a:gd name="T29" fmla="*/ 80 h 108"/>
                <a:gd name="T30" fmla="*/ 12 w 108"/>
                <a:gd name="T31" fmla="*/ 76 h 108"/>
                <a:gd name="T32" fmla="*/ 8 w 108"/>
                <a:gd name="T33" fmla="*/ 76 h 108"/>
                <a:gd name="T34" fmla="*/ 6 w 108"/>
                <a:gd name="T35" fmla="*/ 72 h 108"/>
                <a:gd name="T36" fmla="*/ 2 w 108"/>
                <a:gd name="T37" fmla="*/ 66 h 108"/>
                <a:gd name="T38" fmla="*/ 0 w 108"/>
                <a:gd name="T39" fmla="*/ 58 h 108"/>
                <a:gd name="T40" fmla="*/ 2 w 108"/>
                <a:gd name="T41" fmla="*/ 54 h 108"/>
                <a:gd name="T42" fmla="*/ 4 w 108"/>
                <a:gd name="T43" fmla="*/ 50 h 108"/>
                <a:gd name="T44" fmla="*/ 12 w 108"/>
                <a:gd name="T45" fmla="*/ 40 h 108"/>
                <a:gd name="T46" fmla="*/ 22 w 108"/>
                <a:gd name="T47" fmla="*/ 28 h 108"/>
                <a:gd name="T48" fmla="*/ 32 w 108"/>
                <a:gd name="T49" fmla="*/ 14 h 108"/>
                <a:gd name="T50" fmla="*/ 44 w 108"/>
                <a:gd name="T51" fmla="*/ 2 h 108"/>
                <a:gd name="T52" fmla="*/ 48 w 108"/>
                <a:gd name="T53" fmla="*/ 0 h 108"/>
                <a:gd name="T54" fmla="*/ 58 w 108"/>
                <a:gd name="T55" fmla="*/ 2 h 108"/>
                <a:gd name="T56" fmla="*/ 66 w 108"/>
                <a:gd name="T57" fmla="*/ 10 h 108"/>
                <a:gd name="T58" fmla="*/ 70 w 108"/>
                <a:gd name="T59" fmla="*/ 14 h 108"/>
                <a:gd name="T60" fmla="*/ 74 w 108"/>
                <a:gd name="T61" fmla="*/ 16 h 108"/>
                <a:gd name="T62" fmla="*/ 76 w 108"/>
                <a:gd name="T63" fmla="*/ 20 h 108"/>
                <a:gd name="T64" fmla="*/ 82 w 108"/>
                <a:gd name="T65" fmla="*/ 26 h 108"/>
                <a:gd name="T66" fmla="*/ 94 w 108"/>
                <a:gd name="T67" fmla="*/ 32 h 108"/>
                <a:gd name="T68" fmla="*/ 100 w 108"/>
                <a:gd name="T69" fmla="*/ 34 h 108"/>
                <a:gd name="T70" fmla="*/ 104 w 108"/>
                <a:gd name="T71" fmla="*/ 38 h 108"/>
                <a:gd name="T72" fmla="*/ 54 w 108"/>
                <a:gd name="T73" fmla="*/ 30 h 108"/>
                <a:gd name="T74" fmla="*/ 50 w 108"/>
                <a:gd name="T75" fmla="*/ 26 h 108"/>
                <a:gd name="T76" fmla="*/ 42 w 108"/>
                <a:gd name="T77" fmla="*/ 32 h 108"/>
                <a:gd name="T78" fmla="*/ 34 w 108"/>
                <a:gd name="T79" fmla="*/ 40 h 108"/>
                <a:gd name="T80" fmla="*/ 30 w 108"/>
                <a:gd name="T81" fmla="*/ 48 h 108"/>
                <a:gd name="T82" fmla="*/ 22 w 108"/>
                <a:gd name="T83" fmla="*/ 56 h 108"/>
                <a:gd name="T84" fmla="*/ 22 w 108"/>
                <a:gd name="T85" fmla="*/ 58 h 108"/>
                <a:gd name="T86" fmla="*/ 28 w 108"/>
                <a:gd name="T87" fmla="*/ 66 h 108"/>
                <a:gd name="T88" fmla="*/ 32 w 108"/>
                <a:gd name="T89" fmla="*/ 70 h 108"/>
                <a:gd name="T90" fmla="*/ 34 w 108"/>
                <a:gd name="T91" fmla="*/ 74 h 108"/>
                <a:gd name="T92" fmla="*/ 40 w 108"/>
                <a:gd name="T93" fmla="*/ 78 h 108"/>
                <a:gd name="T94" fmla="*/ 48 w 108"/>
                <a:gd name="T95" fmla="*/ 84 h 108"/>
                <a:gd name="T96" fmla="*/ 52 w 108"/>
                <a:gd name="T97" fmla="*/ 86 h 108"/>
                <a:gd name="T98" fmla="*/ 54 w 108"/>
                <a:gd name="T99" fmla="*/ 82 h 108"/>
                <a:gd name="T100" fmla="*/ 62 w 108"/>
                <a:gd name="T101" fmla="*/ 70 h 108"/>
                <a:gd name="T102" fmla="*/ 68 w 108"/>
                <a:gd name="T103" fmla="*/ 66 h 108"/>
                <a:gd name="T104" fmla="*/ 72 w 108"/>
                <a:gd name="T105" fmla="*/ 62 h 108"/>
                <a:gd name="T106" fmla="*/ 76 w 108"/>
                <a:gd name="T107" fmla="*/ 58 h 108"/>
                <a:gd name="T108" fmla="*/ 80 w 108"/>
                <a:gd name="T109" fmla="*/ 54 h 108"/>
                <a:gd name="T110" fmla="*/ 78 w 108"/>
                <a:gd name="T111" fmla="*/ 50 h 108"/>
                <a:gd name="T112" fmla="*/ 74 w 108"/>
                <a:gd name="T113" fmla="*/ 50 h 108"/>
                <a:gd name="T114" fmla="*/ 66 w 108"/>
                <a:gd name="T115" fmla="*/ 44 h 108"/>
                <a:gd name="T116" fmla="*/ 54 w 108"/>
                <a:gd name="T117"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08">
                  <a:moveTo>
                    <a:pt x="104" y="38"/>
                  </a:moveTo>
                  <a:lnTo>
                    <a:pt x="104" y="38"/>
                  </a:lnTo>
                  <a:lnTo>
                    <a:pt x="106" y="40"/>
                  </a:lnTo>
                  <a:lnTo>
                    <a:pt x="106" y="40"/>
                  </a:lnTo>
                  <a:lnTo>
                    <a:pt x="108" y="42"/>
                  </a:lnTo>
                  <a:lnTo>
                    <a:pt x="106" y="44"/>
                  </a:lnTo>
                  <a:lnTo>
                    <a:pt x="104" y="48"/>
                  </a:lnTo>
                  <a:lnTo>
                    <a:pt x="104" y="48"/>
                  </a:lnTo>
                  <a:lnTo>
                    <a:pt x="98" y="58"/>
                  </a:lnTo>
                  <a:lnTo>
                    <a:pt x="98" y="58"/>
                  </a:lnTo>
                  <a:lnTo>
                    <a:pt x="88" y="74"/>
                  </a:lnTo>
                  <a:lnTo>
                    <a:pt x="88" y="74"/>
                  </a:lnTo>
                  <a:lnTo>
                    <a:pt x="76" y="90"/>
                  </a:lnTo>
                  <a:lnTo>
                    <a:pt x="60" y="100"/>
                  </a:lnTo>
                  <a:lnTo>
                    <a:pt x="60" y="100"/>
                  </a:lnTo>
                  <a:lnTo>
                    <a:pt x="52" y="104"/>
                  </a:lnTo>
                  <a:lnTo>
                    <a:pt x="52" y="104"/>
                  </a:lnTo>
                  <a:lnTo>
                    <a:pt x="50" y="106"/>
                  </a:lnTo>
                  <a:lnTo>
                    <a:pt x="48" y="108"/>
                  </a:lnTo>
                  <a:lnTo>
                    <a:pt x="48" y="108"/>
                  </a:lnTo>
                  <a:lnTo>
                    <a:pt x="42" y="106"/>
                  </a:lnTo>
                  <a:lnTo>
                    <a:pt x="42" y="106"/>
                  </a:lnTo>
                  <a:lnTo>
                    <a:pt x="34" y="102"/>
                  </a:lnTo>
                  <a:lnTo>
                    <a:pt x="30" y="98"/>
                  </a:lnTo>
                  <a:lnTo>
                    <a:pt x="30" y="98"/>
                  </a:lnTo>
                  <a:lnTo>
                    <a:pt x="24" y="94"/>
                  </a:lnTo>
                  <a:lnTo>
                    <a:pt x="24" y="94"/>
                  </a:lnTo>
                  <a:lnTo>
                    <a:pt x="20" y="86"/>
                  </a:lnTo>
                  <a:lnTo>
                    <a:pt x="20" y="86"/>
                  </a:lnTo>
                  <a:lnTo>
                    <a:pt x="16" y="80"/>
                  </a:lnTo>
                  <a:lnTo>
                    <a:pt x="12" y="76"/>
                  </a:lnTo>
                  <a:lnTo>
                    <a:pt x="12" y="76"/>
                  </a:lnTo>
                  <a:lnTo>
                    <a:pt x="8" y="76"/>
                  </a:lnTo>
                  <a:lnTo>
                    <a:pt x="8" y="76"/>
                  </a:lnTo>
                  <a:lnTo>
                    <a:pt x="6" y="72"/>
                  </a:lnTo>
                  <a:lnTo>
                    <a:pt x="6" y="72"/>
                  </a:lnTo>
                  <a:lnTo>
                    <a:pt x="2" y="66"/>
                  </a:lnTo>
                  <a:lnTo>
                    <a:pt x="2" y="66"/>
                  </a:lnTo>
                  <a:lnTo>
                    <a:pt x="0" y="62"/>
                  </a:lnTo>
                  <a:lnTo>
                    <a:pt x="0" y="58"/>
                  </a:lnTo>
                  <a:lnTo>
                    <a:pt x="0" y="58"/>
                  </a:lnTo>
                  <a:lnTo>
                    <a:pt x="2" y="54"/>
                  </a:lnTo>
                  <a:lnTo>
                    <a:pt x="4" y="50"/>
                  </a:lnTo>
                  <a:lnTo>
                    <a:pt x="4" y="50"/>
                  </a:lnTo>
                  <a:lnTo>
                    <a:pt x="12" y="40"/>
                  </a:lnTo>
                  <a:lnTo>
                    <a:pt x="12" y="40"/>
                  </a:lnTo>
                  <a:lnTo>
                    <a:pt x="22" y="28"/>
                  </a:lnTo>
                  <a:lnTo>
                    <a:pt x="22" y="28"/>
                  </a:lnTo>
                  <a:lnTo>
                    <a:pt x="32" y="14"/>
                  </a:lnTo>
                  <a:lnTo>
                    <a:pt x="32" y="14"/>
                  </a:lnTo>
                  <a:lnTo>
                    <a:pt x="36" y="8"/>
                  </a:lnTo>
                  <a:lnTo>
                    <a:pt x="44" y="2"/>
                  </a:lnTo>
                  <a:lnTo>
                    <a:pt x="44" y="2"/>
                  </a:lnTo>
                  <a:lnTo>
                    <a:pt x="48" y="0"/>
                  </a:lnTo>
                  <a:lnTo>
                    <a:pt x="50" y="0"/>
                  </a:lnTo>
                  <a:lnTo>
                    <a:pt x="58" y="2"/>
                  </a:lnTo>
                  <a:lnTo>
                    <a:pt x="58" y="2"/>
                  </a:lnTo>
                  <a:lnTo>
                    <a:pt x="66" y="10"/>
                  </a:lnTo>
                  <a:lnTo>
                    <a:pt x="66" y="10"/>
                  </a:lnTo>
                  <a:lnTo>
                    <a:pt x="70" y="14"/>
                  </a:lnTo>
                  <a:lnTo>
                    <a:pt x="70" y="14"/>
                  </a:lnTo>
                  <a:lnTo>
                    <a:pt x="74" y="16"/>
                  </a:lnTo>
                  <a:lnTo>
                    <a:pt x="76" y="20"/>
                  </a:lnTo>
                  <a:lnTo>
                    <a:pt x="76" y="20"/>
                  </a:lnTo>
                  <a:lnTo>
                    <a:pt x="82" y="26"/>
                  </a:lnTo>
                  <a:lnTo>
                    <a:pt x="82" y="26"/>
                  </a:lnTo>
                  <a:lnTo>
                    <a:pt x="88" y="30"/>
                  </a:lnTo>
                  <a:lnTo>
                    <a:pt x="94" y="32"/>
                  </a:lnTo>
                  <a:lnTo>
                    <a:pt x="94" y="32"/>
                  </a:lnTo>
                  <a:lnTo>
                    <a:pt x="100" y="34"/>
                  </a:lnTo>
                  <a:lnTo>
                    <a:pt x="104" y="38"/>
                  </a:lnTo>
                  <a:lnTo>
                    <a:pt x="104" y="38"/>
                  </a:lnTo>
                  <a:close/>
                  <a:moveTo>
                    <a:pt x="54" y="30"/>
                  </a:moveTo>
                  <a:lnTo>
                    <a:pt x="54" y="30"/>
                  </a:lnTo>
                  <a:lnTo>
                    <a:pt x="50" y="26"/>
                  </a:lnTo>
                  <a:lnTo>
                    <a:pt x="50" y="26"/>
                  </a:lnTo>
                  <a:lnTo>
                    <a:pt x="46" y="28"/>
                  </a:lnTo>
                  <a:lnTo>
                    <a:pt x="42" y="32"/>
                  </a:lnTo>
                  <a:lnTo>
                    <a:pt x="42" y="32"/>
                  </a:lnTo>
                  <a:lnTo>
                    <a:pt x="34" y="40"/>
                  </a:lnTo>
                  <a:lnTo>
                    <a:pt x="34" y="40"/>
                  </a:lnTo>
                  <a:lnTo>
                    <a:pt x="30" y="48"/>
                  </a:lnTo>
                  <a:lnTo>
                    <a:pt x="30" y="48"/>
                  </a:lnTo>
                  <a:lnTo>
                    <a:pt x="22" y="56"/>
                  </a:lnTo>
                  <a:lnTo>
                    <a:pt x="22" y="56"/>
                  </a:lnTo>
                  <a:lnTo>
                    <a:pt x="22" y="58"/>
                  </a:lnTo>
                  <a:lnTo>
                    <a:pt x="24" y="60"/>
                  </a:lnTo>
                  <a:lnTo>
                    <a:pt x="28" y="66"/>
                  </a:lnTo>
                  <a:lnTo>
                    <a:pt x="28" y="66"/>
                  </a:lnTo>
                  <a:lnTo>
                    <a:pt x="32" y="70"/>
                  </a:lnTo>
                  <a:lnTo>
                    <a:pt x="34" y="74"/>
                  </a:lnTo>
                  <a:lnTo>
                    <a:pt x="34" y="74"/>
                  </a:lnTo>
                  <a:lnTo>
                    <a:pt x="38" y="76"/>
                  </a:lnTo>
                  <a:lnTo>
                    <a:pt x="40" y="78"/>
                  </a:lnTo>
                  <a:lnTo>
                    <a:pt x="40" y="78"/>
                  </a:lnTo>
                  <a:lnTo>
                    <a:pt x="48" y="84"/>
                  </a:lnTo>
                  <a:lnTo>
                    <a:pt x="48" y="84"/>
                  </a:lnTo>
                  <a:lnTo>
                    <a:pt x="52" y="86"/>
                  </a:lnTo>
                  <a:lnTo>
                    <a:pt x="54" y="82"/>
                  </a:lnTo>
                  <a:lnTo>
                    <a:pt x="54" y="82"/>
                  </a:lnTo>
                  <a:lnTo>
                    <a:pt x="62" y="70"/>
                  </a:lnTo>
                  <a:lnTo>
                    <a:pt x="62" y="70"/>
                  </a:lnTo>
                  <a:lnTo>
                    <a:pt x="68" y="66"/>
                  </a:lnTo>
                  <a:lnTo>
                    <a:pt x="68" y="66"/>
                  </a:lnTo>
                  <a:lnTo>
                    <a:pt x="72" y="62"/>
                  </a:lnTo>
                  <a:lnTo>
                    <a:pt x="72" y="62"/>
                  </a:lnTo>
                  <a:lnTo>
                    <a:pt x="76" y="58"/>
                  </a:lnTo>
                  <a:lnTo>
                    <a:pt x="76" y="58"/>
                  </a:lnTo>
                  <a:lnTo>
                    <a:pt x="80" y="54"/>
                  </a:lnTo>
                  <a:lnTo>
                    <a:pt x="80" y="54"/>
                  </a:lnTo>
                  <a:lnTo>
                    <a:pt x="80" y="50"/>
                  </a:lnTo>
                  <a:lnTo>
                    <a:pt x="78" y="50"/>
                  </a:lnTo>
                  <a:lnTo>
                    <a:pt x="74" y="50"/>
                  </a:lnTo>
                  <a:lnTo>
                    <a:pt x="74" y="50"/>
                  </a:lnTo>
                  <a:lnTo>
                    <a:pt x="68" y="48"/>
                  </a:lnTo>
                  <a:lnTo>
                    <a:pt x="66" y="44"/>
                  </a:lnTo>
                  <a:lnTo>
                    <a:pt x="66" y="44"/>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4" name="Freeform 36"/>
            <p:cNvSpPr>
              <a:spLocks/>
            </p:cNvSpPr>
            <p:nvPr userDrawn="1"/>
          </p:nvSpPr>
          <p:spPr bwMode="auto">
            <a:xfrm>
              <a:off x="3313" y="3974"/>
              <a:ext cx="104" cy="110"/>
            </a:xfrm>
            <a:custGeom>
              <a:avLst/>
              <a:gdLst>
                <a:gd name="T0" fmla="*/ 90 w 104"/>
                <a:gd name="T1" fmla="*/ 32 h 110"/>
                <a:gd name="T2" fmla="*/ 104 w 104"/>
                <a:gd name="T3" fmla="*/ 52 h 110"/>
                <a:gd name="T4" fmla="*/ 104 w 104"/>
                <a:gd name="T5" fmla="*/ 58 h 110"/>
                <a:gd name="T6" fmla="*/ 100 w 104"/>
                <a:gd name="T7" fmla="*/ 62 h 110"/>
                <a:gd name="T8" fmla="*/ 92 w 104"/>
                <a:gd name="T9" fmla="*/ 70 h 110"/>
                <a:gd name="T10" fmla="*/ 88 w 104"/>
                <a:gd name="T11" fmla="*/ 74 h 110"/>
                <a:gd name="T12" fmla="*/ 84 w 104"/>
                <a:gd name="T13" fmla="*/ 76 h 110"/>
                <a:gd name="T14" fmla="*/ 72 w 104"/>
                <a:gd name="T15" fmla="*/ 90 h 110"/>
                <a:gd name="T16" fmla="*/ 66 w 104"/>
                <a:gd name="T17" fmla="*/ 96 h 110"/>
                <a:gd name="T18" fmla="*/ 64 w 104"/>
                <a:gd name="T19" fmla="*/ 100 h 110"/>
                <a:gd name="T20" fmla="*/ 60 w 104"/>
                <a:gd name="T21" fmla="*/ 104 h 110"/>
                <a:gd name="T22" fmla="*/ 54 w 104"/>
                <a:gd name="T23" fmla="*/ 110 h 110"/>
                <a:gd name="T24" fmla="*/ 50 w 104"/>
                <a:gd name="T25" fmla="*/ 110 h 110"/>
                <a:gd name="T26" fmla="*/ 48 w 104"/>
                <a:gd name="T27" fmla="*/ 106 h 110"/>
                <a:gd name="T28" fmla="*/ 34 w 104"/>
                <a:gd name="T29" fmla="*/ 94 h 110"/>
                <a:gd name="T30" fmla="*/ 26 w 104"/>
                <a:gd name="T31" fmla="*/ 86 h 110"/>
                <a:gd name="T32" fmla="*/ 14 w 104"/>
                <a:gd name="T33" fmla="*/ 78 h 110"/>
                <a:gd name="T34" fmla="*/ 10 w 104"/>
                <a:gd name="T35" fmla="*/ 68 h 110"/>
                <a:gd name="T36" fmla="*/ 8 w 104"/>
                <a:gd name="T37" fmla="*/ 66 h 110"/>
                <a:gd name="T38" fmla="*/ 4 w 104"/>
                <a:gd name="T39" fmla="*/ 64 h 110"/>
                <a:gd name="T40" fmla="*/ 0 w 104"/>
                <a:gd name="T41" fmla="*/ 58 h 110"/>
                <a:gd name="T42" fmla="*/ 2 w 104"/>
                <a:gd name="T43" fmla="*/ 52 h 110"/>
                <a:gd name="T44" fmla="*/ 6 w 104"/>
                <a:gd name="T45" fmla="*/ 48 h 110"/>
                <a:gd name="T46" fmla="*/ 8 w 104"/>
                <a:gd name="T47" fmla="*/ 42 h 110"/>
                <a:gd name="T48" fmla="*/ 14 w 104"/>
                <a:gd name="T49" fmla="*/ 32 h 110"/>
                <a:gd name="T50" fmla="*/ 32 w 104"/>
                <a:gd name="T51" fmla="*/ 12 h 110"/>
                <a:gd name="T52" fmla="*/ 44 w 104"/>
                <a:gd name="T53" fmla="*/ 0 h 110"/>
                <a:gd name="T54" fmla="*/ 48 w 104"/>
                <a:gd name="T55" fmla="*/ 0 h 110"/>
                <a:gd name="T56" fmla="*/ 52 w 104"/>
                <a:gd name="T57" fmla="*/ 2 h 110"/>
                <a:gd name="T58" fmla="*/ 58 w 104"/>
                <a:gd name="T59" fmla="*/ 8 h 110"/>
                <a:gd name="T60" fmla="*/ 70 w 104"/>
                <a:gd name="T61" fmla="*/ 20 h 110"/>
                <a:gd name="T62" fmla="*/ 84 w 104"/>
                <a:gd name="T63" fmla="*/ 28 h 110"/>
                <a:gd name="T64" fmla="*/ 90 w 104"/>
                <a:gd name="T6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0">
                  <a:moveTo>
                    <a:pt x="90" y="32"/>
                  </a:moveTo>
                  <a:lnTo>
                    <a:pt x="90" y="32"/>
                  </a:lnTo>
                  <a:lnTo>
                    <a:pt x="100" y="44"/>
                  </a:lnTo>
                  <a:lnTo>
                    <a:pt x="104" y="52"/>
                  </a:lnTo>
                  <a:lnTo>
                    <a:pt x="104" y="56"/>
                  </a:lnTo>
                  <a:lnTo>
                    <a:pt x="104" y="58"/>
                  </a:lnTo>
                  <a:lnTo>
                    <a:pt x="104" y="58"/>
                  </a:lnTo>
                  <a:lnTo>
                    <a:pt x="100" y="62"/>
                  </a:lnTo>
                  <a:lnTo>
                    <a:pt x="100" y="62"/>
                  </a:lnTo>
                  <a:lnTo>
                    <a:pt x="92" y="70"/>
                  </a:lnTo>
                  <a:lnTo>
                    <a:pt x="92" y="70"/>
                  </a:lnTo>
                  <a:lnTo>
                    <a:pt x="88" y="74"/>
                  </a:lnTo>
                  <a:lnTo>
                    <a:pt x="88" y="74"/>
                  </a:lnTo>
                  <a:lnTo>
                    <a:pt x="84" y="76"/>
                  </a:lnTo>
                  <a:lnTo>
                    <a:pt x="84" y="76"/>
                  </a:lnTo>
                  <a:lnTo>
                    <a:pt x="72" y="90"/>
                  </a:lnTo>
                  <a:lnTo>
                    <a:pt x="72" y="90"/>
                  </a:lnTo>
                  <a:lnTo>
                    <a:pt x="66" y="96"/>
                  </a:lnTo>
                  <a:lnTo>
                    <a:pt x="66" y="96"/>
                  </a:lnTo>
                  <a:lnTo>
                    <a:pt x="64" y="100"/>
                  </a:lnTo>
                  <a:lnTo>
                    <a:pt x="60" y="104"/>
                  </a:lnTo>
                  <a:lnTo>
                    <a:pt x="60" y="104"/>
                  </a:lnTo>
                  <a:lnTo>
                    <a:pt x="56" y="108"/>
                  </a:lnTo>
                  <a:lnTo>
                    <a:pt x="54" y="110"/>
                  </a:lnTo>
                  <a:lnTo>
                    <a:pt x="50" y="110"/>
                  </a:lnTo>
                  <a:lnTo>
                    <a:pt x="50" y="110"/>
                  </a:lnTo>
                  <a:lnTo>
                    <a:pt x="48" y="106"/>
                  </a:lnTo>
                  <a:lnTo>
                    <a:pt x="48" y="106"/>
                  </a:lnTo>
                  <a:lnTo>
                    <a:pt x="34" y="94"/>
                  </a:lnTo>
                  <a:lnTo>
                    <a:pt x="34" y="94"/>
                  </a:lnTo>
                  <a:lnTo>
                    <a:pt x="26" y="86"/>
                  </a:lnTo>
                  <a:lnTo>
                    <a:pt x="26" y="86"/>
                  </a:lnTo>
                  <a:lnTo>
                    <a:pt x="20" y="82"/>
                  </a:lnTo>
                  <a:lnTo>
                    <a:pt x="14" y="78"/>
                  </a:lnTo>
                  <a:lnTo>
                    <a:pt x="14" y="78"/>
                  </a:lnTo>
                  <a:lnTo>
                    <a:pt x="10" y="68"/>
                  </a:lnTo>
                  <a:lnTo>
                    <a:pt x="10" y="68"/>
                  </a:lnTo>
                  <a:lnTo>
                    <a:pt x="8" y="66"/>
                  </a:lnTo>
                  <a:lnTo>
                    <a:pt x="4" y="64"/>
                  </a:lnTo>
                  <a:lnTo>
                    <a:pt x="4" y="64"/>
                  </a:lnTo>
                  <a:lnTo>
                    <a:pt x="0" y="58"/>
                  </a:lnTo>
                  <a:lnTo>
                    <a:pt x="0" y="58"/>
                  </a:lnTo>
                  <a:lnTo>
                    <a:pt x="0" y="54"/>
                  </a:lnTo>
                  <a:lnTo>
                    <a:pt x="2" y="52"/>
                  </a:lnTo>
                  <a:lnTo>
                    <a:pt x="2" y="52"/>
                  </a:lnTo>
                  <a:lnTo>
                    <a:pt x="6" y="48"/>
                  </a:lnTo>
                  <a:lnTo>
                    <a:pt x="8" y="42"/>
                  </a:lnTo>
                  <a:lnTo>
                    <a:pt x="8" y="42"/>
                  </a:lnTo>
                  <a:lnTo>
                    <a:pt x="14" y="32"/>
                  </a:lnTo>
                  <a:lnTo>
                    <a:pt x="14" y="32"/>
                  </a:lnTo>
                  <a:lnTo>
                    <a:pt x="32" y="12"/>
                  </a:lnTo>
                  <a:lnTo>
                    <a:pt x="32" y="12"/>
                  </a:lnTo>
                  <a:lnTo>
                    <a:pt x="40" y="4"/>
                  </a:lnTo>
                  <a:lnTo>
                    <a:pt x="44" y="0"/>
                  </a:lnTo>
                  <a:lnTo>
                    <a:pt x="48" y="0"/>
                  </a:lnTo>
                  <a:lnTo>
                    <a:pt x="48" y="0"/>
                  </a:lnTo>
                  <a:lnTo>
                    <a:pt x="52" y="2"/>
                  </a:lnTo>
                  <a:lnTo>
                    <a:pt x="52" y="2"/>
                  </a:lnTo>
                  <a:lnTo>
                    <a:pt x="58" y="8"/>
                  </a:lnTo>
                  <a:lnTo>
                    <a:pt x="58" y="8"/>
                  </a:lnTo>
                  <a:lnTo>
                    <a:pt x="70" y="20"/>
                  </a:lnTo>
                  <a:lnTo>
                    <a:pt x="70" y="20"/>
                  </a:lnTo>
                  <a:lnTo>
                    <a:pt x="76" y="26"/>
                  </a:lnTo>
                  <a:lnTo>
                    <a:pt x="84" y="28"/>
                  </a:lnTo>
                  <a:lnTo>
                    <a:pt x="84" y="28"/>
                  </a:lnTo>
                  <a:lnTo>
                    <a:pt x="90" y="32"/>
                  </a:lnTo>
                  <a:lnTo>
                    <a:pt x="9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5" name="Freeform 37"/>
            <p:cNvSpPr>
              <a:spLocks/>
            </p:cNvSpPr>
            <p:nvPr userDrawn="1"/>
          </p:nvSpPr>
          <p:spPr bwMode="auto">
            <a:xfrm>
              <a:off x="3317" y="3708"/>
              <a:ext cx="104" cy="116"/>
            </a:xfrm>
            <a:custGeom>
              <a:avLst/>
              <a:gdLst>
                <a:gd name="T0" fmla="*/ 100 w 104"/>
                <a:gd name="T1" fmla="*/ 46 h 116"/>
                <a:gd name="T2" fmla="*/ 102 w 104"/>
                <a:gd name="T3" fmla="*/ 48 h 116"/>
                <a:gd name="T4" fmla="*/ 104 w 104"/>
                <a:gd name="T5" fmla="*/ 54 h 116"/>
                <a:gd name="T6" fmla="*/ 104 w 104"/>
                <a:gd name="T7" fmla="*/ 60 h 116"/>
                <a:gd name="T8" fmla="*/ 102 w 104"/>
                <a:gd name="T9" fmla="*/ 66 h 116"/>
                <a:gd name="T10" fmla="*/ 96 w 104"/>
                <a:gd name="T11" fmla="*/ 74 h 116"/>
                <a:gd name="T12" fmla="*/ 90 w 104"/>
                <a:gd name="T13" fmla="*/ 82 h 116"/>
                <a:gd name="T14" fmla="*/ 88 w 104"/>
                <a:gd name="T15" fmla="*/ 84 h 116"/>
                <a:gd name="T16" fmla="*/ 84 w 104"/>
                <a:gd name="T17" fmla="*/ 88 h 116"/>
                <a:gd name="T18" fmla="*/ 78 w 104"/>
                <a:gd name="T19" fmla="*/ 96 h 116"/>
                <a:gd name="T20" fmla="*/ 68 w 104"/>
                <a:gd name="T21" fmla="*/ 106 h 116"/>
                <a:gd name="T22" fmla="*/ 64 w 104"/>
                <a:gd name="T23" fmla="*/ 108 h 116"/>
                <a:gd name="T24" fmla="*/ 60 w 104"/>
                <a:gd name="T25" fmla="*/ 112 h 116"/>
                <a:gd name="T26" fmla="*/ 54 w 104"/>
                <a:gd name="T27" fmla="*/ 116 h 116"/>
                <a:gd name="T28" fmla="*/ 50 w 104"/>
                <a:gd name="T29" fmla="*/ 116 h 116"/>
                <a:gd name="T30" fmla="*/ 42 w 104"/>
                <a:gd name="T31" fmla="*/ 112 h 116"/>
                <a:gd name="T32" fmla="*/ 32 w 104"/>
                <a:gd name="T33" fmla="*/ 102 h 116"/>
                <a:gd name="T34" fmla="*/ 28 w 104"/>
                <a:gd name="T35" fmla="*/ 96 h 116"/>
                <a:gd name="T36" fmla="*/ 22 w 104"/>
                <a:gd name="T37" fmla="*/ 90 h 116"/>
                <a:gd name="T38" fmla="*/ 18 w 104"/>
                <a:gd name="T39" fmla="*/ 86 h 116"/>
                <a:gd name="T40" fmla="*/ 12 w 104"/>
                <a:gd name="T41" fmla="*/ 80 h 116"/>
                <a:gd name="T42" fmla="*/ 2 w 104"/>
                <a:gd name="T43" fmla="*/ 72 h 116"/>
                <a:gd name="T44" fmla="*/ 0 w 104"/>
                <a:gd name="T45" fmla="*/ 68 h 116"/>
                <a:gd name="T46" fmla="*/ 2 w 104"/>
                <a:gd name="T47" fmla="*/ 62 h 116"/>
                <a:gd name="T48" fmla="*/ 0 w 104"/>
                <a:gd name="T49" fmla="*/ 56 h 116"/>
                <a:gd name="T50" fmla="*/ 2 w 104"/>
                <a:gd name="T51" fmla="*/ 52 h 116"/>
                <a:gd name="T52" fmla="*/ 6 w 104"/>
                <a:gd name="T53" fmla="*/ 46 h 116"/>
                <a:gd name="T54" fmla="*/ 12 w 104"/>
                <a:gd name="T55" fmla="*/ 40 h 116"/>
                <a:gd name="T56" fmla="*/ 16 w 104"/>
                <a:gd name="T57" fmla="*/ 34 h 116"/>
                <a:gd name="T58" fmla="*/ 24 w 104"/>
                <a:gd name="T59" fmla="*/ 28 h 116"/>
                <a:gd name="T60" fmla="*/ 30 w 104"/>
                <a:gd name="T61" fmla="*/ 22 h 116"/>
                <a:gd name="T62" fmla="*/ 34 w 104"/>
                <a:gd name="T63" fmla="*/ 18 h 116"/>
                <a:gd name="T64" fmla="*/ 40 w 104"/>
                <a:gd name="T65" fmla="*/ 12 h 116"/>
                <a:gd name="T66" fmla="*/ 46 w 104"/>
                <a:gd name="T67" fmla="*/ 6 h 116"/>
                <a:gd name="T68" fmla="*/ 52 w 104"/>
                <a:gd name="T69" fmla="*/ 0 h 116"/>
                <a:gd name="T70" fmla="*/ 56 w 104"/>
                <a:gd name="T71" fmla="*/ 2 h 116"/>
                <a:gd name="T72" fmla="*/ 68 w 104"/>
                <a:gd name="T73" fmla="*/ 14 h 116"/>
                <a:gd name="T74" fmla="*/ 74 w 104"/>
                <a:gd name="T75" fmla="*/ 22 h 116"/>
                <a:gd name="T76" fmla="*/ 82 w 104"/>
                <a:gd name="T77" fmla="*/ 28 h 116"/>
                <a:gd name="T78" fmla="*/ 90 w 104"/>
                <a:gd name="T79" fmla="*/ 36 h 116"/>
                <a:gd name="T80" fmla="*/ 96 w 104"/>
                <a:gd name="T81" fmla="*/ 42 h 116"/>
                <a:gd name="T82" fmla="*/ 100 w 104"/>
                <a:gd name="T83"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6">
                  <a:moveTo>
                    <a:pt x="100" y="46"/>
                  </a:moveTo>
                  <a:lnTo>
                    <a:pt x="100" y="46"/>
                  </a:lnTo>
                  <a:lnTo>
                    <a:pt x="102" y="48"/>
                  </a:lnTo>
                  <a:lnTo>
                    <a:pt x="102" y="48"/>
                  </a:lnTo>
                  <a:lnTo>
                    <a:pt x="104" y="54"/>
                  </a:lnTo>
                  <a:lnTo>
                    <a:pt x="104" y="54"/>
                  </a:lnTo>
                  <a:lnTo>
                    <a:pt x="104" y="56"/>
                  </a:lnTo>
                  <a:lnTo>
                    <a:pt x="104" y="60"/>
                  </a:lnTo>
                  <a:lnTo>
                    <a:pt x="104" y="60"/>
                  </a:lnTo>
                  <a:lnTo>
                    <a:pt x="102" y="66"/>
                  </a:lnTo>
                  <a:lnTo>
                    <a:pt x="96" y="74"/>
                  </a:lnTo>
                  <a:lnTo>
                    <a:pt x="96" y="74"/>
                  </a:lnTo>
                  <a:lnTo>
                    <a:pt x="94" y="78"/>
                  </a:lnTo>
                  <a:lnTo>
                    <a:pt x="90" y="82"/>
                  </a:lnTo>
                  <a:lnTo>
                    <a:pt x="90" y="82"/>
                  </a:lnTo>
                  <a:lnTo>
                    <a:pt x="88" y="84"/>
                  </a:lnTo>
                  <a:lnTo>
                    <a:pt x="88" y="84"/>
                  </a:lnTo>
                  <a:lnTo>
                    <a:pt x="84" y="88"/>
                  </a:lnTo>
                  <a:lnTo>
                    <a:pt x="84" y="88"/>
                  </a:lnTo>
                  <a:lnTo>
                    <a:pt x="78" y="96"/>
                  </a:lnTo>
                  <a:lnTo>
                    <a:pt x="78" y="96"/>
                  </a:lnTo>
                  <a:lnTo>
                    <a:pt x="68" y="106"/>
                  </a:lnTo>
                  <a:lnTo>
                    <a:pt x="68" y="106"/>
                  </a:lnTo>
                  <a:lnTo>
                    <a:pt x="64" y="108"/>
                  </a:lnTo>
                  <a:lnTo>
                    <a:pt x="60" y="112"/>
                  </a:lnTo>
                  <a:lnTo>
                    <a:pt x="60" y="112"/>
                  </a:lnTo>
                  <a:lnTo>
                    <a:pt x="56" y="114"/>
                  </a:lnTo>
                  <a:lnTo>
                    <a:pt x="54" y="116"/>
                  </a:lnTo>
                  <a:lnTo>
                    <a:pt x="50" y="116"/>
                  </a:lnTo>
                  <a:lnTo>
                    <a:pt x="50" y="116"/>
                  </a:lnTo>
                  <a:lnTo>
                    <a:pt x="46" y="114"/>
                  </a:lnTo>
                  <a:lnTo>
                    <a:pt x="42" y="112"/>
                  </a:lnTo>
                  <a:lnTo>
                    <a:pt x="42" y="112"/>
                  </a:lnTo>
                  <a:lnTo>
                    <a:pt x="32" y="102"/>
                  </a:lnTo>
                  <a:lnTo>
                    <a:pt x="32" y="102"/>
                  </a:lnTo>
                  <a:lnTo>
                    <a:pt x="28" y="96"/>
                  </a:lnTo>
                  <a:lnTo>
                    <a:pt x="22" y="90"/>
                  </a:lnTo>
                  <a:lnTo>
                    <a:pt x="22" y="90"/>
                  </a:lnTo>
                  <a:lnTo>
                    <a:pt x="18" y="86"/>
                  </a:lnTo>
                  <a:lnTo>
                    <a:pt x="18" y="86"/>
                  </a:lnTo>
                  <a:lnTo>
                    <a:pt x="12" y="80"/>
                  </a:lnTo>
                  <a:lnTo>
                    <a:pt x="12" y="80"/>
                  </a:lnTo>
                  <a:lnTo>
                    <a:pt x="4" y="76"/>
                  </a:lnTo>
                  <a:lnTo>
                    <a:pt x="2" y="72"/>
                  </a:lnTo>
                  <a:lnTo>
                    <a:pt x="0" y="68"/>
                  </a:lnTo>
                  <a:lnTo>
                    <a:pt x="0" y="68"/>
                  </a:lnTo>
                  <a:lnTo>
                    <a:pt x="2" y="62"/>
                  </a:lnTo>
                  <a:lnTo>
                    <a:pt x="2" y="62"/>
                  </a:lnTo>
                  <a:lnTo>
                    <a:pt x="0" y="56"/>
                  </a:lnTo>
                  <a:lnTo>
                    <a:pt x="0" y="56"/>
                  </a:lnTo>
                  <a:lnTo>
                    <a:pt x="0" y="54"/>
                  </a:lnTo>
                  <a:lnTo>
                    <a:pt x="2" y="52"/>
                  </a:lnTo>
                  <a:lnTo>
                    <a:pt x="6" y="46"/>
                  </a:lnTo>
                  <a:lnTo>
                    <a:pt x="6" y="46"/>
                  </a:lnTo>
                  <a:lnTo>
                    <a:pt x="12" y="40"/>
                  </a:lnTo>
                  <a:lnTo>
                    <a:pt x="12" y="40"/>
                  </a:lnTo>
                  <a:lnTo>
                    <a:pt x="16" y="34"/>
                  </a:lnTo>
                  <a:lnTo>
                    <a:pt x="16" y="34"/>
                  </a:lnTo>
                  <a:lnTo>
                    <a:pt x="24" y="28"/>
                  </a:lnTo>
                  <a:lnTo>
                    <a:pt x="24" y="28"/>
                  </a:lnTo>
                  <a:lnTo>
                    <a:pt x="30" y="22"/>
                  </a:lnTo>
                  <a:lnTo>
                    <a:pt x="30" y="22"/>
                  </a:lnTo>
                  <a:lnTo>
                    <a:pt x="34" y="18"/>
                  </a:lnTo>
                  <a:lnTo>
                    <a:pt x="34" y="18"/>
                  </a:lnTo>
                  <a:lnTo>
                    <a:pt x="40" y="12"/>
                  </a:lnTo>
                  <a:lnTo>
                    <a:pt x="40" y="12"/>
                  </a:lnTo>
                  <a:lnTo>
                    <a:pt x="46" y="6"/>
                  </a:lnTo>
                  <a:lnTo>
                    <a:pt x="46" y="6"/>
                  </a:lnTo>
                  <a:lnTo>
                    <a:pt x="50" y="2"/>
                  </a:lnTo>
                  <a:lnTo>
                    <a:pt x="52" y="0"/>
                  </a:lnTo>
                  <a:lnTo>
                    <a:pt x="56" y="2"/>
                  </a:lnTo>
                  <a:lnTo>
                    <a:pt x="56" y="2"/>
                  </a:lnTo>
                  <a:lnTo>
                    <a:pt x="62" y="8"/>
                  </a:lnTo>
                  <a:lnTo>
                    <a:pt x="68" y="14"/>
                  </a:lnTo>
                  <a:lnTo>
                    <a:pt x="68" y="14"/>
                  </a:lnTo>
                  <a:lnTo>
                    <a:pt x="74" y="22"/>
                  </a:lnTo>
                  <a:lnTo>
                    <a:pt x="82" y="28"/>
                  </a:lnTo>
                  <a:lnTo>
                    <a:pt x="82" y="28"/>
                  </a:lnTo>
                  <a:lnTo>
                    <a:pt x="86" y="32"/>
                  </a:lnTo>
                  <a:lnTo>
                    <a:pt x="90" y="36"/>
                  </a:lnTo>
                  <a:lnTo>
                    <a:pt x="90" y="36"/>
                  </a:lnTo>
                  <a:lnTo>
                    <a:pt x="96" y="42"/>
                  </a:lnTo>
                  <a:lnTo>
                    <a:pt x="96" y="42"/>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Freeform 38"/>
            <p:cNvSpPr>
              <a:spLocks noEditPoints="1"/>
            </p:cNvSpPr>
            <p:nvPr userDrawn="1"/>
          </p:nvSpPr>
          <p:spPr bwMode="auto">
            <a:xfrm>
              <a:off x="3317" y="3578"/>
              <a:ext cx="106" cy="116"/>
            </a:xfrm>
            <a:custGeom>
              <a:avLst/>
              <a:gdLst>
                <a:gd name="T0" fmla="*/ 4 w 106"/>
                <a:gd name="T1" fmla="*/ 52 h 116"/>
                <a:gd name="T2" fmla="*/ 16 w 106"/>
                <a:gd name="T3" fmla="*/ 38 h 116"/>
                <a:gd name="T4" fmla="*/ 34 w 106"/>
                <a:gd name="T5" fmla="*/ 16 h 116"/>
                <a:gd name="T6" fmla="*/ 40 w 106"/>
                <a:gd name="T7" fmla="*/ 8 h 116"/>
                <a:gd name="T8" fmla="*/ 44 w 106"/>
                <a:gd name="T9" fmla="*/ 4 h 116"/>
                <a:gd name="T10" fmla="*/ 46 w 106"/>
                <a:gd name="T11" fmla="*/ 0 h 116"/>
                <a:gd name="T12" fmla="*/ 54 w 106"/>
                <a:gd name="T13" fmla="*/ 0 h 116"/>
                <a:gd name="T14" fmla="*/ 58 w 106"/>
                <a:gd name="T15" fmla="*/ 2 h 116"/>
                <a:gd name="T16" fmla="*/ 64 w 106"/>
                <a:gd name="T17" fmla="*/ 6 h 116"/>
                <a:gd name="T18" fmla="*/ 68 w 106"/>
                <a:gd name="T19" fmla="*/ 12 h 116"/>
                <a:gd name="T20" fmla="*/ 76 w 106"/>
                <a:gd name="T21" fmla="*/ 22 h 116"/>
                <a:gd name="T22" fmla="*/ 86 w 106"/>
                <a:gd name="T23" fmla="*/ 34 h 116"/>
                <a:gd name="T24" fmla="*/ 100 w 106"/>
                <a:gd name="T25" fmla="*/ 46 h 116"/>
                <a:gd name="T26" fmla="*/ 106 w 106"/>
                <a:gd name="T27" fmla="*/ 58 h 116"/>
                <a:gd name="T28" fmla="*/ 106 w 106"/>
                <a:gd name="T29" fmla="*/ 62 h 116"/>
                <a:gd name="T30" fmla="*/ 96 w 106"/>
                <a:gd name="T31" fmla="*/ 74 h 116"/>
                <a:gd name="T32" fmla="*/ 88 w 106"/>
                <a:gd name="T33" fmla="*/ 80 h 116"/>
                <a:gd name="T34" fmla="*/ 80 w 106"/>
                <a:gd name="T35" fmla="*/ 86 h 116"/>
                <a:gd name="T36" fmla="*/ 72 w 106"/>
                <a:gd name="T37" fmla="*/ 98 h 116"/>
                <a:gd name="T38" fmla="*/ 64 w 106"/>
                <a:gd name="T39" fmla="*/ 108 h 116"/>
                <a:gd name="T40" fmla="*/ 60 w 106"/>
                <a:gd name="T41" fmla="*/ 114 h 116"/>
                <a:gd name="T42" fmla="*/ 54 w 106"/>
                <a:gd name="T43" fmla="*/ 116 h 116"/>
                <a:gd name="T44" fmla="*/ 48 w 106"/>
                <a:gd name="T45" fmla="*/ 116 h 116"/>
                <a:gd name="T46" fmla="*/ 42 w 106"/>
                <a:gd name="T47" fmla="*/ 114 h 116"/>
                <a:gd name="T48" fmla="*/ 38 w 106"/>
                <a:gd name="T49" fmla="*/ 108 h 116"/>
                <a:gd name="T50" fmla="*/ 26 w 106"/>
                <a:gd name="T51" fmla="*/ 98 h 116"/>
                <a:gd name="T52" fmla="*/ 22 w 106"/>
                <a:gd name="T53" fmla="*/ 92 h 116"/>
                <a:gd name="T54" fmla="*/ 16 w 106"/>
                <a:gd name="T55" fmla="*/ 86 h 116"/>
                <a:gd name="T56" fmla="*/ 8 w 106"/>
                <a:gd name="T57" fmla="*/ 74 h 116"/>
                <a:gd name="T58" fmla="*/ 2 w 106"/>
                <a:gd name="T59" fmla="*/ 66 h 116"/>
                <a:gd name="T60" fmla="*/ 0 w 106"/>
                <a:gd name="T61" fmla="*/ 62 h 116"/>
                <a:gd name="T62" fmla="*/ 4 w 106"/>
                <a:gd name="T63" fmla="*/ 52 h 116"/>
                <a:gd name="T64" fmla="*/ 42 w 106"/>
                <a:gd name="T65" fmla="*/ 32 h 116"/>
                <a:gd name="T66" fmla="*/ 36 w 106"/>
                <a:gd name="T67" fmla="*/ 38 h 116"/>
                <a:gd name="T68" fmla="*/ 28 w 106"/>
                <a:gd name="T69" fmla="*/ 48 h 116"/>
                <a:gd name="T70" fmla="*/ 26 w 106"/>
                <a:gd name="T71" fmla="*/ 54 h 116"/>
                <a:gd name="T72" fmla="*/ 26 w 106"/>
                <a:gd name="T73" fmla="*/ 58 h 116"/>
                <a:gd name="T74" fmla="*/ 30 w 106"/>
                <a:gd name="T75" fmla="*/ 70 h 116"/>
                <a:gd name="T76" fmla="*/ 38 w 106"/>
                <a:gd name="T77" fmla="*/ 80 h 116"/>
                <a:gd name="T78" fmla="*/ 42 w 106"/>
                <a:gd name="T79" fmla="*/ 84 h 116"/>
                <a:gd name="T80" fmla="*/ 48 w 106"/>
                <a:gd name="T81" fmla="*/ 86 h 116"/>
                <a:gd name="T82" fmla="*/ 54 w 106"/>
                <a:gd name="T83" fmla="*/ 84 h 116"/>
                <a:gd name="T84" fmla="*/ 58 w 106"/>
                <a:gd name="T85" fmla="*/ 80 h 116"/>
                <a:gd name="T86" fmla="*/ 64 w 106"/>
                <a:gd name="T87" fmla="*/ 72 h 116"/>
                <a:gd name="T88" fmla="*/ 72 w 106"/>
                <a:gd name="T89" fmla="*/ 68 h 116"/>
                <a:gd name="T90" fmla="*/ 82 w 106"/>
                <a:gd name="T91" fmla="*/ 60 h 116"/>
                <a:gd name="T92" fmla="*/ 72 w 106"/>
                <a:gd name="T93" fmla="*/ 50 h 116"/>
                <a:gd name="T94" fmla="*/ 66 w 106"/>
                <a:gd name="T95" fmla="*/ 40 h 116"/>
                <a:gd name="T96" fmla="*/ 62 w 106"/>
                <a:gd name="T97" fmla="*/ 38 h 116"/>
                <a:gd name="T98" fmla="*/ 58 w 106"/>
                <a:gd name="T99" fmla="*/ 34 h 116"/>
                <a:gd name="T100" fmla="*/ 54 w 106"/>
                <a:gd name="T101" fmla="*/ 28 h 116"/>
                <a:gd name="T102" fmla="*/ 52 w 106"/>
                <a:gd name="T103" fmla="*/ 26 h 116"/>
                <a:gd name="T104" fmla="*/ 50 w 106"/>
                <a:gd name="T105" fmla="*/ 24 h 116"/>
                <a:gd name="T106" fmla="*/ 44 w 106"/>
                <a:gd name="T107" fmla="*/ 30 h 116"/>
                <a:gd name="T108" fmla="*/ 42 w 106"/>
                <a:gd name="T109" fmla="*/ 3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 h="116">
                  <a:moveTo>
                    <a:pt x="4" y="52"/>
                  </a:moveTo>
                  <a:lnTo>
                    <a:pt x="4" y="52"/>
                  </a:lnTo>
                  <a:lnTo>
                    <a:pt x="16" y="38"/>
                  </a:lnTo>
                  <a:lnTo>
                    <a:pt x="16" y="38"/>
                  </a:lnTo>
                  <a:lnTo>
                    <a:pt x="26" y="28"/>
                  </a:lnTo>
                  <a:lnTo>
                    <a:pt x="34" y="16"/>
                  </a:lnTo>
                  <a:lnTo>
                    <a:pt x="34" y="16"/>
                  </a:lnTo>
                  <a:lnTo>
                    <a:pt x="40" y="8"/>
                  </a:lnTo>
                  <a:lnTo>
                    <a:pt x="40" y="8"/>
                  </a:lnTo>
                  <a:lnTo>
                    <a:pt x="44" y="4"/>
                  </a:lnTo>
                  <a:lnTo>
                    <a:pt x="46" y="0"/>
                  </a:lnTo>
                  <a:lnTo>
                    <a:pt x="46" y="0"/>
                  </a:lnTo>
                  <a:lnTo>
                    <a:pt x="50" y="0"/>
                  </a:lnTo>
                  <a:lnTo>
                    <a:pt x="54" y="0"/>
                  </a:lnTo>
                  <a:lnTo>
                    <a:pt x="54" y="0"/>
                  </a:lnTo>
                  <a:lnTo>
                    <a:pt x="58" y="2"/>
                  </a:lnTo>
                  <a:lnTo>
                    <a:pt x="58" y="2"/>
                  </a:lnTo>
                  <a:lnTo>
                    <a:pt x="64" y="6"/>
                  </a:lnTo>
                  <a:lnTo>
                    <a:pt x="68" y="12"/>
                  </a:lnTo>
                  <a:lnTo>
                    <a:pt x="68" y="12"/>
                  </a:lnTo>
                  <a:lnTo>
                    <a:pt x="76" y="22"/>
                  </a:lnTo>
                  <a:lnTo>
                    <a:pt x="76" y="22"/>
                  </a:lnTo>
                  <a:lnTo>
                    <a:pt x="86" y="34"/>
                  </a:lnTo>
                  <a:lnTo>
                    <a:pt x="86" y="34"/>
                  </a:lnTo>
                  <a:lnTo>
                    <a:pt x="100" y="46"/>
                  </a:lnTo>
                  <a:lnTo>
                    <a:pt x="100" y="46"/>
                  </a:lnTo>
                  <a:lnTo>
                    <a:pt x="106" y="54"/>
                  </a:lnTo>
                  <a:lnTo>
                    <a:pt x="106" y="58"/>
                  </a:lnTo>
                  <a:lnTo>
                    <a:pt x="106" y="62"/>
                  </a:lnTo>
                  <a:lnTo>
                    <a:pt x="106" y="62"/>
                  </a:lnTo>
                  <a:lnTo>
                    <a:pt x="102" y="68"/>
                  </a:lnTo>
                  <a:lnTo>
                    <a:pt x="96" y="74"/>
                  </a:lnTo>
                  <a:lnTo>
                    <a:pt x="96" y="74"/>
                  </a:lnTo>
                  <a:lnTo>
                    <a:pt x="88" y="80"/>
                  </a:lnTo>
                  <a:lnTo>
                    <a:pt x="80" y="86"/>
                  </a:lnTo>
                  <a:lnTo>
                    <a:pt x="80" y="86"/>
                  </a:lnTo>
                  <a:lnTo>
                    <a:pt x="72" y="98"/>
                  </a:lnTo>
                  <a:lnTo>
                    <a:pt x="72" y="98"/>
                  </a:lnTo>
                  <a:lnTo>
                    <a:pt x="64" y="108"/>
                  </a:lnTo>
                  <a:lnTo>
                    <a:pt x="64" y="108"/>
                  </a:lnTo>
                  <a:lnTo>
                    <a:pt x="62" y="112"/>
                  </a:lnTo>
                  <a:lnTo>
                    <a:pt x="60" y="114"/>
                  </a:lnTo>
                  <a:lnTo>
                    <a:pt x="60" y="114"/>
                  </a:lnTo>
                  <a:lnTo>
                    <a:pt x="54" y="116"/>
                  </a:lnTo>
                  <a:lnTo>
                    <a:pt x="48" y="116"/>
                  </a:lnTo>
                  <a:lnTo>
                    <a:pt x="48" y="116"/>
                  </a:lnTo>
                  <a:lnTo>
                    <a:pt x="44" y="114"/>
                  </a:lnTo>
                  <a:lnTo>
                    <a:pt x="42" y="114"/>
                  </a:lnTo>
                  <a:lnTo>
                    <a:pt x="42" y="114"/>
                  </a:lnTo>
                  <a:lnTo>
                    <a:pt x="38" y="108"/>
                  </a:lnTo>
                  <a:lnTo>
                    <a:pt x="38" y="108"/>
                  </a:lnTo>
                  <a:lnTo>
                    <a:pt x="26" y="98"/>
                  </a:lnTo>
                  <a:lnTo>
                    <a:pt x="26" y="98"/>
                  </a:lnTo>
                  <a:lnTo>
                    <a:pt x="22" y="92"/>
                  </a:lnTo>
                  <a:lnTo>
                    <a:pt x="16" y="86"/>
                  </a:lnTo>
                  <a:lnTo>
                    <a:pt x="16" y="86"/>
                  </a:lnTo>
                  <a:lnTo>
                    <a:pt x="8" y="74"/>
                  </a:lnTo>
                  <a:lnTo>
                    <a:pt x="8" y="74"/>
                  </a:lnTo>
                  <a:lnTo>
                    <a:pt x="4" y="68"/>
                  </a:lnTo>
                  <a:lnTo>
                    <a:pt x="2" y="66"/>
                  </a:lnTo>
                  <a:lnTo>
                    <a:pt x="0" y="62"/>
                  </a:lnTo>
                  <a:lnTo>
                    <a:pt x="0" y="62"/>
                  </a:lnTo>
                  <a:lnTo>
                    <a:pt x="0" y="56"/>
                  </a:lnTo>
                  <a:lnTo>
                    <a:pt x="4" y="52"/>
                  </a:lnTo>
                  <a:lnTo>
                    <a:pt x="4" y="52"/>
                  </a:lnTo>
                  <a:close/>
                  <a:moveTo>
                    <a:pt x="42" y="32"/>
                  </a:moveTo>
                  <a:lnTo>
                    <a:pt x="42" y="32"/>
                  </a:lnTo>
                  <a:lnTo>
                    <a:pt x="36" y="38"/>
                  </a:lnTo>
                  <a:lnTo>
                    <a:pt x="36" y="38"/>
                  </a:lnTo>
                  <a:lnTo>
                    <a:pt x="28" y="48"/>
                  </a:lnTo>
                  <a:lnTo>
                    <a:pt x="28" y="48"/>
                  </a:lnTo>
                  <a:lnTo>
                    <a:pt x="26" y="54"/>
                  </a:lnTo>
                  <a:lnTo>
                    <a:pt x="26" y="54"/>
                  </a:lnTo>
                  <a:lnTo>
                    <a:pt x="26" y="58"/>
                  </a:lnTo>
                  <a:lnTo>
                    <a:pt x="26" y="62"/>
                  </a:lnTo>
                  <a:lnTo>
                    <a:pt x="30" y="70"/>
                  </a:lnTo>
                  <a:lnTo>
                    <a:pt x="30" y="70"/>
                  </a:lnTo>
                  <a:lnTo>
                    <a:pt x="38" y="80"/>
                  </a:lnTo>
                  <a:lnTo>
                    <a:pt x="38" y="80"/>
                  </a:lnTo>
                  <a:lnTo>
                    <a:pt x="42" y="84"/>
                  </a:lnTo>
                  <a:lnTo>
                    <a:pt x="48" y="86"/>
                  </a:lnTo>
                  <a:lnTo>
                    <a:pt x="48" y="86"/>
                  </a:lnTo>
                  <a:lnTo>
                    <a:pt x="52" y="86"/>
                  </a:lnTo>
                  <a:lnTo>
                    <a:pt x="54" y="84"/>
                  </a:lnTo>
                  <a:lnTo>
                    <a:pt x="58" y="80"/>
                  </a:lnTo>
                  <a:lnTo>
                    <a:pt x="58" y="80"/>
                  </a:lnTo>
                  <a:lnTo>
                    <a:pt x="64" y="72"/>
                  </a:lnTo>
                  <a:lnTo>
                    <a:pt x="64" y="72"/>
                  </a:lnTo>
                  <a:lnTo>
                    <a:pt x="72" y="68"/>
                  </a:lnTo>
                  <a:lnTo>
                    <a:pt x="72" y="68"/>
                  </a:lnTo>
                  <a:lnTo>
                    <a:pt x="82" y="60"/>
                  </a:lnTo>
                  <a:lnTo>
                    <a:pt x="82" y="60"/>
                  </a:lnTo>
                  <a:lnTo>
                    <a:pt x="76" y="56"/>
                  </a:lnTo>
                  <a:lnTo>
                    <a:pt x="72" y="50"/>
                  </a:lnTo>
                  <a:lnTo>
                    <a:pt x="72" y="50"/>
                  </a:lnTo>
                  <a:lnTo>
                    <a:pt x="66" y="40"/>
                  </a:lnTo>
                  <a:lnTo>
                    <a:pt x="66" y="40"/>
                  </a:lnTo>
                  <a:lnTo>
                    <a:pt x="62" y="38"/>
                  </a:lnTo>
                  <a:lnTo>
                    <a:pt x="62" y="38"/>
                  </a:lnTo>
                  <a:lnTo>
                    <a:pt x="58" y="34"/>
                  </a:lnTo>
                  <a:lnTo>
                    <a:pt x="58" y="34"/>
                  </a:lnTo>
                  <a:lnTo>
                    <a:pt x="54" y="28"/>
                  </a:lnTo>
                  <a:lnTo>
                    <a:pt x="54" y="28"/>
                  </a:lnTo>
                  <a:lnTo>
                    <a:pt x="52" y="26"/>
                  </a:lnTo>
                  <a:lnTo>
                    <a:pt x="50" y="24"/>
                  </a:lnTo>
                  <a:lnTo>
                    <a:pt x="50" y="24"/>
                  </a:lnTo>
                  <a:lnTo>
                    <a:pt x="44" y="30"/>
                  </a:lnTo>
                  <a:lnTo>
                    <a:pt x="44" y="30"/>
                  </a:lnTo>
                  <a:lnTo>
                    <a:pt x="42" y="32"/>
                  </a:ln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7" name="Freeform 39"/>
            <p:cNvSpPr>
              <a:spLocks noEditPoints="1"/>
            </p:cNvSpPr>
            <p:nvPr userDrawn="1"/>
          </p:nvSpPr>
          <p:spPr bwMode="auto">
            <a:xfrm>
              <a:off x="3313" y="3328"/>
              <a:ext cx="106" cy="106"/>
            </a:xfrm>
            <a:custGeom>
              <a:avLst/>
              <a:gdLst>
                <a:gd name="T0" fmla="*/ 104 w 106"/>
                <a:gd name="T1" fmla="*/ 42 h 106"/>
                <a:gd name="T2" fmla="*/ 106 w 106"/>
                <a:gd name="T3" fmla="*/ 42 h 106"/>
                <a:gd name="T4" fmla="*/ 106 w 106"/>
                <a:gd name="T5" fmla="*/ 52 h 106"/>
                <a:gd name="T6" fmla="*/ 88 w 106"/>
                <a:gd name="T7" fmla="*/ 68 h 106"/>
                <a:gd name="T8" fmla="*/ 84 w 106"/>
                <a:gd name="T9" fmla="*/ 74 h 106"/>
                <a:gd name="T10" fmla="*/ 76 w 106"/>
                <a:gd name="T11" fmla="*/ 84 h 106"/>
                <a:gd name="T12" fmla="*/ 68 w 106"/>
                <a:gd name="T13" fmla="*/ 96 h 106"/>
                <a:gd name="T14" fmla="*/ 66 w 106"/>
                <a:gd name="T15" fmla="*/ 102 h 106"/>
                <a:gd name="T16" fmla="*/ 62 w 106"/>
                <a:gd name="T17" fmla="*/ 106 h 106"/>
                <a:gd name="T18" fmla="*/ 54 w 106"/>
                <a:gd name="T19" fmla="*/ 104 h 106"/>
                <a:gd name="T20" fmla="*/ 46 w 106"/>
                <a:gd name="T21" fmla="*/ 98 h 106"/>
                <a:gd name="T22" fmla="*/ 30 w 106"/>
                <a:gd name="T23" fmla="*/ 90 h 106"/>
                <a:gd name="T24" fmla="*/ 16 w 106"/>
                <a:gd name="T25" fmla="*/ 78 h 106"/>
                <a:gd name="T26" fmla="*/ 2 w 106"/>
                <a:gd name="T27" fmla="*/ 64 h 106"/>
                <a:gd name="T28" fmla="*/ 2 w 106"/>
                <a:gd name="T29" fmla="*/ 58 h 106"/>
                <a:gd name="T30" fmla="*/ 4 w 106"/>
                <a:gd name="T31" fmla="*/ 56 h 106"/>
                <a:gd name="T32" fmla="*/ 6 w 106"/>
                <a:gd name="T33" fmla="*/ 54 h 106"/>
                <a:gd name="T34" fmla="*/ 12 w 106"/>
                <a:gd name="T35" fmla="*/ 46 h 106"/>
                <a:gd name="T36" fmla="*/ 22 w 106"/>
                <a:gd name="T37" fmla="*/ 30 h 106"/>
                <a:gd name="T38" fmla="*/ 36 w 106"/>
                <a:gd name="T39" fmla="*/ 16 h 106"/>
                <a:gd name="T40" fmla="*/ 44 w 106"/>
                <a:gd name="T41" fmla="*/ 6 h 106"/>
                <a:gd name="T42" fmla="*/ 46 w 106"/>
                <a:gd name="T43" fmla="*/ 2 h 106"/>
                <a:gd name="T44" fmla="*/ 52 w 106"/>
                <a:gd name="T45" fmla="*/ 2 h 106"/>
                <a:gd name="T46" fmla="*/ 58 w 106"/>
                <a:gd name="T47" fmla="*/ 4 h 106"/>
                <a:gd name="T48" fmla="*/ 78 w 106"/>
                <a:gd name="T49" fmla="*/ 20 h 106"/>
                <a:gd name="T50" fmla="*/ 90 w 106"/>
                <a:gd name="T51" fmla="*/ 32 h 106"/>
                <a:gd name="T52" fmla="*/ 92 w 106"/>
                <a:gd name="T53" fmla="*/ 34 h 106"/>
                <a:gd name="T54" fmla="*/ 90 w 106"/>
                <a:gd name="T55" fmla="*/ 38 h 106"/>
                <a:gd name="T56" fmla="*/ 94 w 106"/>
                <a:gd name="T57" fmla="*/ 40 h 106"/>
                <a:gd name="T58" fmla="*/ 102 w 106"/>
                <a:gd name="T59" fmla="*/ 40 h 106"/>
                <a:gd name="T60" fmla="*/ 104 w 106"/>
                <a:gd name="T61" fmla="*/ 42 h 106"/>
                <a:gd name="T62" fmla="*/ 60 w 106"/>
                <a:gd name="T63" fmla="*/ 28 h 106"/>
                <a:gd name="T64" fmla="*/ 54 w 106"/>
                <a:gd name="T65" fmla="*/ 22 h 106"/>
                <a:gd name="T66" fmla="*/ 52 w 106"/>
                <a:gd name="T67" fmla="*/ 22 h 106"/>
                <a:gd name="T68" fmla="*/ 38 w 106"/>
                <a:gd name="T69" fmla="*/ 32 h 106"/>
                <a:gd name="T70" fmla="*/ 32 w 106"/>
                <a:gd name="T71" fmla="*/ 40 h 106"/>
                <a:gd name="T72" fmla="*/ 22 w 106"/>
                <a:gd name="T73" fmla="*/ 54 h 106"/>
                <a:gd name="T74" fmla="*/ 20 w 106"/>
                <a:gd name="T75" fmla="*/ 60 h 106"/>
                <a:gd name="T76" fmla="*/ 22 w 106"/>
                <a:gd name="T77" fmla="*/ 62 h 106"/>
                <a:gd name="T78" fmla="*/ 46 w 106"/>
                <a:gd name="T79" fmla="*/ 84 h 106"/>
                <a:gd name="T80" fmla="*/ 52 w 106"/>
                <a:gd name="T81" fmla="*/ 86 h 106"/>
                <a:gd name="T82" fmla="*/ 56 w 106"/>
                <a:gd name="T83" fmla="*/ 88 h 106"/>
                <a:gd name="T84" fmla="*/ 62 w 106"/>
                <a:gd name="T85" fmla="*/ 84 h 106"/>
                <a:gd name="T86" fmla="*/ 78 w 106"/>
                <a:gd name="T87" fmla="*/ 60 h 106"/>
                <a:gd name="T88" fmla="*/ 82 w 106"/>
                <a:gd name="T89" fmla="*/ 54 h 106"/>
                <a:gd name="T90" fmla="*/ 86 w 106"/>
                <a:gd name="T91" fmla="*/ 48 h 106"/>
                <a:gd name="T92" fmla="*/ 82 w 106"/>
                <a:gd name="T93" fmla="*/ 46 h 106"/>
                <a:gd name="T94" fmla="*/ 72 w 106"/>
                <a:gd name="T95" fmla="*/ 34 h 106"/>
                <a:gd name="T96" fmla="*/ 66 w 106"/>
                <a:gd name="T97" fmla="*/ 32 h 106"/>
                <a:gd name="T98" fmla="*/ 62 w 106"/>
                <a:gd name="T99" fmla="*/ 28 h 106"/>
                <a:gd name="T100" fmla="*/ 60 w 106"/>
                <a:gd name="T101"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 h="106">
                  <a:moveTo>
                    <a:pt x="104" y="42"/>
                  </a:moveTo>
                  <a:lnTo>
                    <a:pt x="104" y="42"/>
                  </a:lnTo>
                  <a:lnTo>
                    <a:pt x="106" y="42"/>
                  </a:lnTo>
                  <a:lnTo>
                    <a:pt x="106" y="42"/>
                  </a:lnTo>
                  <a:lnTo>
                    <a:pt x="106" y="46"/>
                  </a:lnTo>
                  <a:lnTo>
                    <a:pt x="106" y="52"/>
                  </a:lnTo>
                  <a:lnTo>
                    <a:pt x="106" y="52"/>
                  </a:lnTo>
                  <a:lnTo>
                    <a:pt x="88" y="68"/>
                  </a:lnTo>
                  <a:lnTo>
                    <a:pt x="88" y="68"/>
                  </a:lnTo>
                  <a:lnTo>
                    <a:pt x="84" y="74"/>
                  </a:lnTo>
                  <a:lnTo>
                    <a:pt x="84" y="74"/>
                  </a:lnTo>
                  <a:lnTo>
                    <a:pt x="76" y="84"/>
                  </a:lnTo>
                  <a:lnTo>
                    <a:pt x="76" y="84"/>
                  </a:lnTo>
                  <a:lnTo>
                    <a:pt x="68" y="96"/>
                  </a:lnTo>
                  <a:lnTo>
                    <a:pt x="68" y="96"/>
                  </a:lnTo>
                  <a:lnTo>
                    <a:pt x="66" y="102"/>
                  </a:lnTo>
                  <a:lnTo>
                    <a:pt x="62" y="106"/>
                  </a:lnTo>
                  <a:lnTo>
                    <a:pt x="62" y="106"/>
                  </a:lnTo>
                  <a:lnTo>
                    <a:pt x="58" y="106"/>
                  </a:lnTo>
                  <a:lnTo>
                    <a:pt x="54" y="104"/>
                  </a:lnTo>
                  <a:lnTo>
                    <a:pt x="46" y="98"/>
                  </a:lnTo>
                  <a:lnTo>
                    <a:pt x="46" y="98"/>
                  </a:lnTo>
                  <a:lnTo>
                    <a:pt x="30" y="90"/>
                  </a:lnTo>
                  <a:lnTo>
                    <a:pt x="30" y="90"/>
                  </a:lnTo>
                  <a:lnTo>
                    <a:pt x="16" y="78"/>
                  </a:lnTo>
                  <a:lnTo>
                    <a:pt x="16" y="78"/>
                  </a:lnTo>
                  <a:lnTo>
                    <a:pt x="6" y="70"/>
                  </a:lnTo>
                  <a:lnTo>
                    <a:pt x="2" y="64"/>
                  </a:lnTo>
                  <a:lnTo>
                    <a:pt x="0" y="62"/>
                  </a:lnTo>
                  <a:lnTo>
                    <a:pt x="2" y="58"/>
                  </a:lnTo>
                  <a:lnTo>
                    <a:pt x="2" y="58"/>
                  </a:lnTo>
                  <a:lnTo>
                    <a:pt x="4" y="56"/>
                  </a:lnTo>
                  <a:lnTo>
                    <a:pt x="6" y="54"/>
                  </a:lnTo>
                  <a:lnTo>
                    <a:pt x="6" y="54"/>
                  </a:lnTo>
                  <a:lnTo>
                    <a:pt x="12" y="46"/>
                  </a:lnTo>
                  <a:lnTo>
                    <a:pt x="12" y="46"/>
                  </a:lnTo>
                  <a:lnTo>
                    <a:pt x="22" y="30"/>
                  </a:lnTo>
                  <a:lnTo>
                    <a:pt x="22" y="30"/>
                  </a:lnTo>
                  <a:lnTo>
                    <a:pt x="36" y="16"/>
                  </a:lnTo>
                  <a:lnTo>
                    <a:pt x="36" y="16"/>
                  </a:lnTo>
                  <a:lnTo>
                    <a:pt x="40" y="10"/>
                  </a:lnTo>
                  <a:lnTo>
                    <a:pt x="44" y="6"/>
                  </a:lnTo>
                  <a:lnTo>
                    <a:pt x="46" y="2"/>
                  </a:lnTo>
                  <a:lnTo>
                    <a:pt x="46" y="2"/>
                  </a:lnTo>
                  <a:lnTo>
                    <a:pt x="50" y="0"/>
                  </a:lnTo>
                  <a:lnTo>
                    <a:pt x="52" y="2"/>
                  </a:lnTo>
                  <a:lnTo>
                    <a:pt x="58" y="4"/>
                  </a:lnTo>
                  <a:lnTo>
                    <a:pt x="58" y="4"/>
                  </a:lnTo>
                  <a:lnTo>
                    <a:pt x="78" y="20"/>
                  </a:lnTo>
                  <a:lnTo>
                    <a:pt x="78" y="20"/>
                  </a:lnTo>
                  <a:lnTo>
                    <a:pt x="84" y="26"/>
                  </a:lnTo>
                  <a:lnTo>
                    <a:pt x="90" y="32"/>
                  </a:lnTo>
                  <a:lnTo>
                    <a:pt x="90" y="32"/>
                  </a:lnTo>
                  <a:lnTo>
                    <a:pt x="92" y="34"/>
                  </a:lnTo>
                  <a:lnTo>
                    <a:pt x="92" y="34"/>
                  </a:lnTo>
                  <a:lnTo>
                    <a:pt x="90" y="38"/>
                  </a:lnTo>
                  <a:lnTo>
                    <a:pt x="90" y="38"/>
                  </a:lnTo>
                  <a:lnTo>
                    <a:pt x="94" y="40"/>
                  </a:lnTo>
                  <a:lnTo>
                    <a:pt x="98" y="40"/>
                  </a:lnTo>
                  <a:lnTo>
                    <a:pt x="102" y="40"/>
                  </a:lnTo>
                  <a:lnTo>
                    <a:pt x="104" y="42"/>
                  </a:lnTo>
                  <a:lnTo>
                    <a:pt x="104" y="42"/>
                  </a:lnTo>
                  <a:close/>
                  <a:moveTo>
                    <a:pt x="60" y="28"/>
                  </a:moveTo>
                  <a:lnTo>
                    <a:pt x="60" y="28"/>
                  </a:lnTo>
                  <a:lnTo>
                    <a:pt x="56" y="22"/>
                  </a:lnTo>
                  <a:lnTo>
                    <a:pt x="54" y="22"/>
                  </a:lnTo>
                  <a:lnTo>
                    <a:pt x="52" y="22"/>
                  </a:lnTo>
                  <a:lnTo>
                    <a:pt x="52" y="22"/>
                  </a:lnTo>
                  <a:lnTo>
                    <a:pt x="38" y="32"/>
                  </a:lnTo>
                  <a:lnTo>
                    <a:pt x="38" y="32"/>
                  </a:lnTo>
                  <a:lnTo>
                    <a:pt x="32" y="40"/>
                  </a:lnTo>
                  <a:lnTo>
                    <a:pt x="32" y="40"/>
                  </a:lnTo>
                  <a:lnTo>
                    <a:pt x="22" y="54"/>
                  </a:lnTo>
                  <a:lnTo>
                    <a:pt x="22" y="54"/>
                  </a:lnTo>
                  <a:lnTo>
                    <a:pt x="20" y="58"/>
                  </a:lnTo>
                  <a:lnTo>
                    <a:pt x="20" y="60"/>
                  </a:lnTo>
                  <a:lnTo>
                    <a:pt x="22" y="62"/>
                  </a:lnTo>
                  <a:lnTo>
                    <a:pt x="22" y="62"/>
                  </a:lnTo>
                  <a:lnTo>
                    <a:pt x="34" y="72"/>
                  </a:lnTo>
                  <a:lnTo>
                    <a:pt x="46" y="84"/>
                  </a:lnTo>
                  <a:lnTo>
                    <a:pt x="46" y="84"/>
                  </a:lnTo>
                  <a:lnTo>
                    <a:pt x="52" y="86"/>
                  </a:lnTo>
                  <a:lnTo>
                    <a:pt x="56" y="88"/>
                  </a:lnTo>
                  <a:lnTo>
                    <a:pt x="56" y="88"/>
                  </a:lnTo>
                  <a:lnTo>
                    <a:pt x="62" y="84"/>
                  </a:lnTo>
                  <a:lnTo>
                    <a:pt x="62" y="84"/>
                  </a:lnTo>
                  <a:lnTo>
                    <a:pt x="70" y="72"/>
                  </a:lnTo>
                  <a:lnTo>
                    <a:pt x="78" y="60"/>
                  </a:lnTo>
                  <a:lnTo>
                    <a:pt x="78" y="60"/>
                  </a:lnTo>
                  <a:lnTo>
                    <a:pt x="82" y="54"/>
                  </a:lnTo>
                  <a:lnTo>
                    <a:pt x="86" y="48"/>
                  </a:lnTo>
                  <a:lnTo>
                    <a:pt x="86" y="48"/>
                  </a:lnTo>
                  <a:lnTo>
                    <a:pt x="82" y="46"/>
                  </a:lnTo>
                  <a:lnTo>
                    <a:pt x="82" y="46"/>
                  </a:lnTo>
                  <a:lnTo>
                    <a:pt x="78" y="40"/>
                  </a:lnTo>
                  <a:lnTo>
                    <a:pt x="72" y="34"/>
                  </a:lnTo>
                  <a:lnTo>
                    <a:pt x="72" y="34"/>
                  </a:lnTo>
                  <a:lnTo>
                    <a:pt x="66" y="32"/>
                  </a:lnTo>
                  <a:lnTo>
                    <a:pt x="62" y="28"/>
                  </a:lnTo>
                  <a:lnTo>
                    <a:pt x="62" y="28"/>
                  </a:lnTo>
                  <a:lnTo>
                    <a:pt x="60" y="28"/>
                  </a:lnTo>
                  <a:lnTo>
                    <a:pt x="6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8" name="Freeform 40"/>
            <p:cNvSpPr>
              <a:spLocks/>
            </p:cNvSpPr>
            <p:nvPr userDrawn="1"/>
          </p:nvSpPr>
          <p:spPr bwMode="auto">
            <a:xfrm>
              <a:off x="3313" y="3454"/>
              <a:ext cx="104" cy="100"/>
            </a:xfrm>
            <a:custGeom>
              <a:avLst/>
              <a:gdLst>
                <a:gd name="T0" fmla="*/ 104 w 104"/>
                <a:gd name="T1" fmla="*/ 38 h 100"/>
                <a:gd name="T2" fmla="*/ 104 w 104"/>
                <a:gd name="T3" fmla="*/ 46 h 100"/>
                <a:gd name="T4" fmla="*/ 104 w 104"/>
                <a:gd name="T5" fmla="*/ 52 h 100"/>
                <a:gd name="T6" fmla="*/ 100 w 104"/>
                <a:gd name="T7" fmla="*/ 56 h 100"/>
                <a:gd name="T8" fmla="*/ 96 w 104"/>
                <a:gd name="T9" fmla="*/ 58 h 100"/>
                <a:gd name="T10" fmla="*/ 92 w 104"/>
                <a:gd name="T11" fmla="*/ 64 h 100"/>
                <a:gd name="T12" fmla="*/ 86 w 104"/>
                <a:gd name="T13" fmla="*/ 72 h 100"/>
                <a:gd name="T14" fmla="*/ 82 w 104"/>
                <a:gd name="T15" fmla="*/ 76 h 100"/>
                <a:gd name="T16" fmla="*/ 76 w 104"/>
                <a:gd name="T17" fmla="*/ 82 h 100"/>
                <a:gd name="T18" fmla="*/ 66 w 104"/>
                <a:gd name="T19" fmla="*/ 90 h 100"/>
                <a:gd name="T20" fmla="*/ 60 w 104"/>
                <a:gd name="T21" fmla="*/ 96 h 100"/>
                <a:gd name="T22" fmla="*/ 56 w 104"/>
                <a:gd name="T23" fmla="*/ 100 h 100"/>
                <a:gd name="T24" fmla="*/ 50 w 104"/>
                <a:gd name="T25" fmla="*/ 100 h 100"/>
                <a:gd name="T26" fmla="*/ 46 w 104"/>
                <a:gd name="T27" fmla="*/ 98 h 100"/>
                <a:gd name="T28" fmla="*/ 36 w 104"/>
                <a:gd name="T29" fmla="*/ 92 h 100"/>
                <a:gd name="T30" fmla="*/ 26 w 104"/>
                <a:gd name="T31" fmla="*/ 84 h 100"/>
                <a:gd name="T32" fmla="*/ 12 w 104"/>
                <a:gd name="T33" fmla="*/ 70 h 100"/>
                <a:gd name="T34" fmla="*/ 10 w 104"/>
                <a:gd name="T35" fmla="*/ 68 h 100"/>
                <a:gd name="T36" fmla="*/ 8 w 104"/>
                <a:gd name="T37" fmla="*/ 66 h 100"/>
                <a:gd name="T38" fmla="*/ 4 w 104"/>
                <a:gd name="T39" fmla="*/ 58 h 100"/>
                <a:gd name="T40" fmla="*/ 2 w 104"/>
                <a:gd name="T41" fmla="*/ 56 h 100"/>
                <a:gd name="T42" fmla="*/ 2 w 104"/>
                <a:gd name="T43" fmla="*/ 48 h 100"/>
                <a:gd name="T44" fmla="*/ 8 w 104"/>
                <a:gd name="T45" fmla="*/ 40 h 100"/>
                <a:gd name="T46" fmla="*/ 16 w 104"/>
                <a:gd name="T47" fmla="*/ 30 h 100"/>
                <a:gd name="T48" fmla="*/ 26 w 104"/>
                <a:gd name="T49" fmla="*/ 20 h 100"/>
                <a:gd name="T50" fmla="*/ 46 w 104"/>
                <a:gd name="T51" fmla="*/ 4 h 100"/>
                <a:gd name="T52" fmla="*/ 50 w 104"/>
                <a:gd name="T53" fmla="*/ 0 h 100"/>
                <a:gd name="T54" fmla="*/ 54 w 104"/>
                <a:gd name="T55" fmla="*/ 2 h 100"/>
                <a:gd name="T56" fmla="*/ 58 w 104"/>
                <a:gd name="T57" fmla="*/ 6 h 100"/>
                <a:gd name="T58" fmla="*/ 64 w 104"/>
                <a:gd name="T59" fmla="*/ 12 h 100"/>
                <a:gd name="T60" fmla="*/ 70 w 104"/>
                <a:gd name="T61" fmla="*/ 18 h 100"/>
                <a:gd name="T62" fmla="*/ 84 w 104"/>
                <a:gd name="T63" fmla="*/ 30 h 100"/>
                <a:gd name="T64" fmla="*/ 94 w 104"/>
                <a:gd name="T65" fmla="*/ 36 h 100"/>
                <a:gd name="T66" fmla="*/ 104 w 104"/>
                <a:gd name="T6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0">
                  <a:moveTo>
                    <a:pt x="104" y="38"/>
                  </a:moveTo>
                  <a:lnTo>
                    <a:pt x="104" y="38"/>
                  </a:lnTo>
                  <a:lnTo>
                    <a:pt x="104" y="42"/>
                  </a:lnTo>
                  <a:lnTo>
                    <a:pt x="104" y="46"/>
                  </a:lnTo>
                  <a:lnTo>
                    <a:pt x="104" y="46"/>
                  </a:lnTo>
                  <a:lnTo>
                    <a:pt x="104" y="52"/>
                  </a:lnTo>
                  <a:lnTo>
                    <a:pt x="104" y="52"/>
                  </a:lnTo>
                  <a:lnTo>
                    <a:pt x="100" y="56"/>
                  </a:lnTo>
                  <a:lnTo>
                    <a:pt x="96" y="58"/>
                  </a:lnTo>
                  <a:lnTo>
                    <a:pt x="96" y="58"/>
                  </a:lnTo>
                  <a:lnTo>
                    <a:pt x="94" y="62"/>
                  </a:lnTo>
                  <a:lnTo>
                    <a:pt x="92" y="64"/>
                  </a:lnTo>
                  <a:lnTo>
                    <a:pt x="92" y="64"/>
                  </a:lnTo>
                  <a:lnTo>
                    <a:pt x="86" y="72"/>
                  </a:lnTo>
                  <a:lnTo>
                    <a:pt x="86" y="72"/>
                  </a:lnTo>
                  <a:lnTo>
                    <a:pt x="82" y="76"/>
                  </a:lnTo>
                  <a:lnTo>
                    <a:pt x="76" y="82"/>
                  </a:lnTo>
                  <a:lnTo>
                    <a:pt x="76" y="82"/>
                  </a:lnTo>
                  <a:lnTo>
                    <a:pt x="66" y="90"/>
                  </a:lnTo>
                  <a:lnTo>
                    <a:pt x="66" y="90"/>
                  </a:lnTo>
                  <a:lnTo>
                    <a:pt x="60" y="96"/>
                  </a:lnTo>
                  <a:lnTo>
                    <a:pt x="60" y="96"/>
                  </a:lnTo>
                  <a:lnTo>
                    <a:pt x="58" y="98"/>
                  </a:lnTo>
                  <a:lnTo>
                    <a:pt x="56" y="100"/>
                  </a:lnTo>
                  <a:lnTo>
                    <a:pt x="56" y="100"/>
                  </a:lnTo>
                  <a:lnTo>
                    <a:pt x="50" y="100"/>
                  </a:lnTo>
                  <a:lnTo>
                    <a:pt x="50" y="100"/>
                  </a:lnTo>
                  <a:lnTo>
                    <a:pt x="46" y="98"/>
                  </a:lnTo>
                  <a:lnTo>
                    <a:pt x="46" y="98"/>
                  </a:lnTo>
                  <a:lnTo>
                    <a:pt x="36" y="92"/>
                  </a:lnTo>
                  <a:lnTo>
                    <a:pt x="26" y="84"/>
                  </a:lnTo>
                  <a:lnTo>
                    <a:pt x="26" y="84"/>
                  </a:lnTo>
                  <a:lnTo>
                    <a:pt x="20" y="76"/>
                  </a:lnTo>
                  <a:lnTo>
                    <a:pt x="12" y="70"/>
                  </a:lnTo>
                  <a:lnTo>
                    <a:pt x="12" y="70"/>
                  </a:lnTo>
                  <a:lnTo>
                    <a:pt x="10" y="68"/>
                  </a:lnTo>
                  <a:lnTo>
                    <a:pt x="8" y="66"/>
                  </a:lnTo>
                  <a:lnTo>
                    <a:pt x="8" y="66"/>
                  </a:lnTo>
                  <a:lnTo>
                    <a:pt x="4" y="58"/>
                  </a:lnTo>
                  <a:lnTo>
                    <a:pt x="4" y="58"/>
                  </a:lnTo>
                  <a:lnTo>
                    <a:pt x="2" y="56"/>
                  </a:lnTo>
                  <a:lnTo>
                    <a:pt x="2" y="56"/>
                  </a:lnTo>
                  <a:lnTo>
                    <a:pt x="0" y="52"/>
                  </a:lnTo>
                  <a:lnTo>
                    <a:pt x="2" y="48"/>
                  </a:lnTo>
                  <a:lnTo>
                    <a:pt x="2" y="48"/>
                  </a:lnTo>
                  <a:lnTo>
                    <a:pt x="8" y="40"/>
                  </a:lnTo>
                  <a:lnTo>
                    <a:pt x="8" y="40"/>
                  </a:lnTo>
                  <a:lnTo>
                    <a:pt x="16" y="30"/>
                  </a:lnTo>
                  <a:lnTo>
                    <a:pt x="26" y="20"/>
                  </a:lnTo>
                  <a:lnTo>
                    <a:pt x="26" y="20"/>
                  </a:lnTo>
                  <a:lnTo>
                    <a:pt x="46" y="4"/>
                  </a:lnTo>
                  <a:lnTo>
                    <a:pt x="46" y="4"/>
                  </a:lnTo>
                  <a:lnTo>
                    <a:pt x="50" y="0"/>
                  </a:lnTo>
                  <a:lnTo>
                    <a:pt x="50" y="0"/>
                  </a:lnTo>
                  <a:lnTo>
                    <a:pt x="54" y="2"/>
                  </a:lnTo>
                  <a:lnTo>
                    <a:pt x="54" y="2"/>
                  </a:lnTo>
                  <a:lnTo>
                    <a:pt x="58" y="6"/>
                  </a:lnTo>
                  <a:lnTo>
                    <a:pt x="58" y="6"/>
                  </a:lnTo>
                  <a:lnTo>
                    <a:pt x="64" y="12"/>
                  </a:lnTo>
                  <a:lnTo>
                    <a:pt x="64" y="12"/>
                  </a:lnTo>
                  <a:lnTo>
                    <a:pt x="70" y="18"/>
                  </a:lnTo>
                  <a:lnTo>
                    <a:pt x="70" y="18"/>
                  </a:lnTo>
                  <a:lnTo>
                    <a:pt x="84" y="30"/>
                  </a:lnTo>
                  <a:lnTo>
                    <a:pt x="84" y="30"/>
                  </a:lnTo>
                  <a:lnTo>
                    <a:pt x="94" y="36"/>
                  </a:lnTo>
                  <a:lnTo>
                    <a:pt x="94" y="36"/>
                  </a:lnTo>
                  <a:lnTo>
                    <a:pt x="98" y="36"/>
                  </a:lnTo>
                  <a:lnTo>
                    <a:pt x="104" y="38"/>
                  </a:lnTo>
                  <a:lnTo>
                    <a:pt x="10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9" name="Freeform 41"/>
            <p:cNvSpPr>
              <a:spLocks noEditPoints="1"/>
            </p:cNvSpPr>
            <p:nvPr userDrawn="1"/>
          </p:nvSpPr>
          <p:spPr bwMode="auto">
            <a:xfrm>
              <a:off x="3315" y="4370"/>
              <a:ext cx="102" cy="104"/>
            </a:xfrm>
            <a:custGeom>
              <a:avLst/>
              <a:gdLst>
                <a:gd name="T0" fmla="*/ 100 w 102"/>
                <a:gd name="T1" fmla="*/ 40 h 104"/>
                <a:gd name="T2" fmla="*/ 102 w 102"/>
                <a:gd name="T3" fmla="*/ 42 h 104"/>
                <a:gd name="T4" fmla="*/ 102 w 102"/>
                <a:gd name="T5" fmla="*/ 48 h 104"/>
                <a:gd name="T6" fmla="*/ 100 w 102"/>
                <a:gd name="T7" fmla="*/ 52 h 104"/>
                <a:gd name="T8" fmla="*/ 92 w 102"/>
                <a:gd name="T9" fmla="*/ 62 h 104"/>
                <a:gd name="T10" fmla="*/ 84 w 102"/>
                <a:gd name="T11" fmla="*/ 72 h 104"/>
                <a:gd name="T12" fmla="*/ 70 w 102"/>
                <a:gd name="T13" fmla="*/ 92 h 104"/>
                <a:gd name="T14" fmla="*/ 64 w 102"/>
                <a:gd name="T15" fmla="*/ 98 h 104"/>
                <a:gd name="T16" fmla="*/ 58 w 102"/>
                <a:gd name="T17" fmla="*/ 104 h 104"/>
                <a:gd name="T18" fmla="*/ 50 w 102"/>
                <a:gd name="T19" fmla="*/ 102 h 104"/>
                <a:gd name="T20" fmla="*/ 42 w 102"/>
                <a:gd name="T21" fmla="*/ 98 h 104"/>
                <a:gd name="T22" fmla="*/ 30 w 102"/>
                <a:gd name="T23" fmla="*/ 88 h 104"/>
                <a:gd name="T24" fmla="*/ 14 w 102"/>
                <a:gd name="T25" fmla="*/ 74 h 104"/>
                <a:gd name="T26" fmla="*/ 6 w 102"/>
                <a:gd name="T27" fmla="*/ 68 h 104"/>
                <a:gd name="T28" fmla="*/ 2 w 102"/>
                <a:gd name="T29" fmla="*/ 64 h 104"/>
                <a:gd name="T30" fmla="*/ 2 w 102"/>
                <a:gd name="T31" fmla="*/ 54 h 104"/>
                <a:gd name="T32" fmla="*/ 6 w 102"/>
                <a:gd name="T33" fmla="*/ 46 h 104"/>
                <a:gd name="T34" fmla="*/ 18 w 102"/>
                <a:gd name="T35" fmla="*/ 28 h 104"/>
                <a:gd name="T36" fmla="*/ 48 w 102"/>
                <a:gd name="T37" fmla="*/ 0 h 104"/>
                <a:gd name="T38" fmla="*/ 52 w 102"/>
                <a:gd name="T39" fmla="*/ 0 h 104"/>
                <a:gd name="T40" fmla="*/ 56 w 102"/>
                <a:gd name="T41" fmla="*/ 2 h 104"/>
                <a:gd name="T42" fmla="*/ 64 w 102"/>
                <a:gd name="T43" fmla="*/ 8 h 104"/>
                <a:gd name="T44" fmla="*/ 70 w 102"/>
                <a:gd name="T45" fmla="*/ 12 h 104"/>
                <a:gd name="T46" fmla="*/ 76 w 102"/>
                <a:gd name="T47" fmla="*/ 18 h 104"/>
                <a:gd name="T48" fmla="*/ 86 w 102"/>
                <a:gd name="T49" fmla="*/ 26 h 104"/>
                <a:gd name="T50" fmla="*/ 98 w 102"/>
                <a:gd name="T51" fmla="*/ 38 h 104"/>
                <a:gd name="T52" fmla="*/ 100 w 102"/>
                <a:gd name="T53" fmla="*/ 40 h 104"/>
                <a:gd name="T54" fmla="*/ 54 w 102"/>
                <a:gd name="T55" fmla="*/ 30 h 104"/>
                <a:gd name="T56" fmla="*/ 52 w 102"/>
                <a:gd name="T57" fmla="*/ 28 h 104"/>
                <a:gd name="T58" fmla="*/ 42 w 102"/>
                <a:gd name="T59" fmla="*/ 28 h 104"/>
                <a:gd name="T60" fmla="*/ 42 w 102"/>
                <a:gd name="T61" fmla="*/ 28 h 104"/>
                <a:gd name="T62" fmla="*/ 40 w 102"/>
                <a:gd name="T63" fmla="*/ 30 h 104"/>
                <a:gd name="T64" fmla="*/ 34 w 102"/>
                <a:gd name="T65" fmla="*/ 34 h 104"/>
                <a:gd name="T66" fmla="*/ 30 w 102"/>
                <a:gd name="T67" fmla="*/ 38 h 104"/>
                <a:gd name="T68" fmla="*/ 22 w 102"/>
                <a:gd name="T69" fmla="*/ 50 h 104"/>
                <a:gd name="T70" fmla="*/ 24 w 102"/>
                <a:gd name="T71" fmla="*/ 62 h 104"/>
                <a:gd name="T72" fmla="*/ 28 w 102"/>
                <a:gd name="T73" fmla="*/ 64 h 104"/>
                <a:gd name="T74" fmla="*/ 34 w 102"/>
                <a:gd name="T75" fmla="*/ 66 h 104"/>
                <a:gd name="T76" fmla="*/ 44 w 102"/>
                <a:gd name="T77" fmla="*/ 72 h 104"/>
                <a:gd name="T78" fmla="*/ 56 w 102"/>
                <a:gd name="T79" fmla="*/ 78 h 104"/>
                <a:gd name="T80" fmla="*/ 72 w 102"/>
                <a:gd name="T81" fmla="*/ 56 h 104"/>
                <a:gd name="T82" fmla="*/ 78 w 102"/>
                <a:gd name="T83" fmla="*/ 50 h 104"/>
                <a:gd name="T84" fmla="*/ 76 w 102"/>
                <a:gd name="T85" fmla="*/ 46 h 104"/>
                <a:gd name="T86" fmla="*/ 66 w 102"/>
                <a:gd name="T87" fmla="*/ 40 h 104"/>
                <a:gd name="T88" fmla="*/ 62 w 102"/>
                <a:gd name="T89" fmla="*/ 36 h 104"/>
                <a:gd name="T90" fmla="*/ 56 w 102"/>
                <a:gd name="T91" fmla="*/ 32 h 104"/>
                <a:gd name="T92" fmla="*/ 54 w 102"/>
                <a:gd name="T93" fmla="*/ 3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100" y="40"/>
                  </a:moveTo>
                  <a:lnTo>
                    <a:pt x="100" y="40"/>
                  </a:lnTo>
                  <a:lnTo>
                    <a:pt x="102" y="42"/>
                  </a:lnTo>
                  <a:lnTo>
                    <a:pt x="102" y="42"/>
                  </a:lnTo>
                  <a:lnTo>
                    <a:pt x="102" y="46"/>
                  </a:lnTo>
                  <a:lnTo>
                    <a:pt x="102" y="48"/>
                  </a:lnTo>
                  <a:lnTo>
                    <a:pt x="100" y="52"/>
                  </a:lnTo>
                  <a:lnTo>
                    <a:pt x="100" y="52"/>
                  </a:lnTo>
                  <a:lnTo>
                    <a:pt x="96" y="58"/>
                  </a:lnTo>
                  <a:lnTo>
                    <a:pt x="92" y="62"/>
                  </a:lnTo>
                  <a:lnTo>
                    <a:pt x="92" y="62"/>
                  </a:lnTo>
                  <a:lnTo>
                    <a:pt x="84" y="72"/>
                  </a:lnTo>
                  <a:lnTo>
                    <a:pt x="84" y="72"/>
                  </a:lnTo>
                  <a:lnTo>
                    <a:pt x="70" y="92"/>
                  </a:lnTo>
                  <a:lnTo>
                    <a:pt x="70" y="92"/>
                  </a:lnTo>
                  <a:lnTo>
                    <a:pt x="64" y="98"/>
                  </a:lnTo>
                  <a:lnTo>
                    <a:pt x="58" y="104"/>
                  </a:lnTo>
                  <a:lnTo>
                    <a:pt x="58" y="104"/>
                  </a:lnTo>
                  <a:lnTo>
                    <a:pt x="54" y="104"/>
                  </a:lnTo>
                  <a:lnTo>
                    <a:pt x="50" y="102"/>
                  </a:lnTo>
                  <a:lnTo>
                    <a:pt x="42" y="98"/>
                  </a:lnTo>
                  <a:lnTo>
                    <a:pt x="42" y="98"/>
                  </a:lnTo>
                  <a:lnTo>
                    <a:pt x="30" y="88"/>
                  </a:lnTo>
                  <a:lnTo>
                    <a:pt x="30" y="88"/>
                  </a:lnTo>
                  <a:lnTo>
                    <a:pt x="14" y="74"/>
                  </a:lnTo>
                  <a:lnTo>
                    <a:pt x="14" y="74"/>
                  </a:lnTo>
                  <a:lnTo>
                    <a:pt x="6" y="68"/>
                  </a:lnTo>
                  <a:lnTo>
                    <a:pt x="6" y="68"/>
                  </a:lnTo>
                  <a:lnTo>
                    <a:pt x="2" y="64"/>
                  </a:lnTo>
                  <a:lnTo>
                    <a:pt x="2" y="64"/>
                  </a:lnTo>
                  <a:lnTo>
                    <a:pt x="0" y="60"/>
                  </a:lnTo>
                  <a:lnTo>
                    <a:pt x="2" y="54"/>
                  </a:lnTo>
                  <a:lnTo>
                    <a:pt x="6" y="46"/>
                  </a:lnTo>
                  <a:lnTo>
                    <a:pt x="6" y="46"/>
                  </a:lnTo>
                  <a:lnTo>
                    <a:pt x="18" y="28"/>
                  </a:lnTo>
                  <a:lnTo>
                    <a:pt x="18" y="28"/>
                  </a:lnTo>
                  <a:lnTo>
                    <a:pt x="32" y="14"/>
                  </a:lnTo>
                  <a:lnTo>
                    <a:pt x="48" y="0"/>
                  </a:lnTo>
                  <a:lnTo>
                    <a:pt x="48" y="0"/>
                  </a:lnTo>
                  <a:lnTo>
                    <a:pt x="52" y="0"/>
                  </a:lnTo>
                  <a:lnTo>
                    <a:pt x="56" y="2"/>
                  </a:lnTo>
                  <a:lnTo>
                    <a:pt x="56" y="2"/>
                  </a:lnTo>
                  <a:lnTo>
                    <a:pt x="64" y="8"/>
                  </a:lnTo>
                  <a:lnTo>
                    <a:pt x="64" y="8"/>
                  </a:lnTo>
                  <a:lnTo>
                    <a:pt x="70" y="12"/>
                  </a:lnTo>
                  <a:lnTo>
                    <a:pt x="70" y="12"/>
                  </a:lnTo>
                  <a:lnTo>
                    <a:pt x="76" y="18"/>
                  </a:lnTo>
                  <a:lnTo>
                    <a:pt x="76" y="18"/>
                  </a:lnTo>
                  <a:lnTo>
                    <a:pt x="86" y="26"/>
                  </a:lnTo>
                  <a:lnTo>
                    <a:pt x="86" y="26"/>
                  </a:lnTo>
                  <a:lnTo>
                    <a:pt x="92" y="32"/>
                  </a:lnTo>
                  <a:lnTo>
                    <a:pt x="98" y="38"/>
                  </a:lnTo>
                  <a:lnTo>
                    <a:pt x="98" y="38"/>
                  </a:lnTo>
                  <a:lnTo>
                    <a:pt x="100" y="40"/>
                  </a:lnTo>
                  <a:lnTo>
                    <a:pt x="100" y="40"/>
                  </a:lnTo>
                  <a:close/>
                  <a:moveTo>
                    <a:pt x="54" y="30"/>
                  </a:moveTo>
                  <a:lnTo>
                    <a:pt x="54" y="30"/>
                  </a:lnTo>
                  <a:lnTo>
                    <a:pt x="52" y="28"/>
                  </a:lnTo>
                  <a:lnTo>
                    <a:pt x="52" y="28"/>
                  </a:lnTo>
                  <a:lnTo>
                    <a:pt x="42" y="28"/>
                  </a:lnTo>
                  <a:lnTo>
                    <a:pt x="42" y="28"/>
                  </a:lnTo>
                  <a:lnTo>
                    <a:pt x="42" y="28"/>
                  </a:lnTo>
                  <a:lnTo>
                    <a:pt x="40" y="30"/>
                  </a:lnTo>
                  <a:lnTo>
                    <a:pt x="40" y="30"/>
                  </a:lnTo>
                  <a:lnTo>
                    <a:pt x="34" y="34"/>
                  </a:lnTo>
                  <a:lnTo>
                    <a:pt x="34" y="34"/>
                  </a:lnTo>
                  <a:lnTo>
                    <a:pt x="30" y="38"/>
                  </a:lnTo>
                  <a:lnTo>
                    <a:pt x="30" y="38"/>
                  </a:lnTo>
                  <a:lnTo>
                    <a:pt x="22" y="50"/>
                  </a:lnTo>
                  <a:lnTo>
                    <a:pt x="22" y="50"/>
                  </a:lnTo>
                  <a:lnTo>
                    <a:pt x="20" y="56"/>
                  </a:lnTo>
                  <a:lnTo>
                    <a:pt x="24" y="62"/>
                  </a:lnTo>
                  <a:lnTo>
                    <a:pt x="24" y="62"/>
                  </a:lnTo>
                  <a:lnTo>
                    <a:pt x="28" y="64"/>
                  </a:lnTo>
                  <a:lnTo>
                    <a:pt x="34" y="66"/>
                  </a:lnTo>
                  <a:lnTo>
                    <a:pt x="34" y="66"/>
                  </a:lnTo>
                  <a:lnTo>
                    <a:pt x="44" y="72"/>
                  </a:lnTo>
                  <a:lnTo>
                    <a:pt x="44" y="72"/>
                  </a:lnTo>
                  <a:lnTo>
                    <a:pt x="56" y="78"/>
                  </a:lnTo>
                  <a:lnTo>
                    <a:pt x="56" y="78"/>
                  </a:lnTo>
                  <a:lnTo>
                    <a:pt x="72" y="56"/>
                  </a:lnTo>
                  <a:lnTo>
                    <a:pt x="72" y="56"/>
                  </a:lnTo>
                  <a:lnTo>
                    <a:pt x="76" y="52"/>
                  </a:lnTo>
                  <a:lnTo>
                    <a:pt x="78" y="50"/>
                  </a:lnTo>
                  <a:lnTo>
                    <a:pt x="76" y="46"/>
                  </a:lnTo>
                  <a:lnTo>
                    <a:pt x="76" y="46"/>
                  </a:lnTo>
                  <a:lnTo>
                    <a:pt x="72" y="42"/>
                  </a:lnTo>
                  <a:lnTo>
                    <a:pt x="66" y="40"/>
                  </a:lnTo>
                  <a:lnTo>
                    <a:pt x="66" y="40"/>
                  </a:lnTo>
                  <a:lnTo>
                    <a:pt x="62" y="36"/>
                  </a:lnTo>
                  <a:lnTo>
                    <a:pt x="62" y="36"/>
                  </a:lnTo>
                  <a:lnTo>
                    <a:pt x="56" y="32"/>
                  </a:lnTo>
                  <a:lnTo>
                    <a:pt x="56" y="32"/>
                  </a:lnTo>
                  <a:lnTo>
                    <a:pt x="54" y="30"/>
                  </a:lnTo>
                  <a:lnTo>
                    <a:pt x="5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0" name="Freeform 42"/>
            <p:cNvSpPr>
              <a:spLocks/>
            </p:cNvSpPr>
            <p:nvPr userDrawn="1"/>
          </p:nvSpPr>
          <p:spPr bwMode="auto">
            <a:xfrm>
              <a:off x="3317" y="4502"/>
              <a:ext cx="106" cy="102"/>
            </a:xfrm>
            <a:custGeom>
              <a:avLst/>
              <a:gdLst>
                <a:gd name="T0" fmla="*/ 104 w 106"/>
                <a:gd name="T1" fmla="*/ 40 h 102"/>
                <a:gd name="T2" fmla="*/ 104 w 106"/>
                <a:gd name="T3" fmla="*/ 40 h 102"/>
                <a:gd name="T4" fmla="*/ 106 w 106"/>
                <a:gd name="T5" fmla="*/ 46 h 102"/>
                <a:gd name="T6" fmla="*/ 102 w 106"/>
                <a:gd name="T7" fmla="*/ 54 h 102"/>
                <a:gd name="T8" fmla="*/ 94 w 106"/>
                <a:gd name="T9" fmla="*/ 66 h 102"/>
                <a:gd name="T10" fmla="*/ 88 w 106"/>
                <a:gd name="T11" fmla="*/ 72 h 102"/>
                <a:gd name="T12" fmla="*/ 84 w 106"/>
                <a:gd name="T13" fmla="*/ 78 h 102"/>
                <a:gd name="T14" fmla="*/ 78 w 106"/>
                <a:gd name="T15" fmla="*/ 86 h 102"/>
                <a:gd name="T16" fmla="*/ 74 w 106"/>
                <a:gd name="T17" fmla="*/ 92 h 102"/>
                <a:gd name="T18" fmla="*/ 68 w 106"/>
                <a:gd name="T19" fmla="*/ 98 h 102"/>
                <a:gd name="T20" fmla="*/ 62 w 106"/>
                <a:gd name="T21" fmla="*/ 102 h 102"/>
                <a:gd name="T22" fmla="*/ 60 w 106"/>
                <a:gd name="T23" fmla="*/ 102 h 102"/>
                <a:gd name="T24" fmla="*/ 48 w 106"/>
                <a:gd name="T25" fmla="*/ 98 h 102"/>
                <a:gd name="T26" fmla="*/ 42 w 106"/>
                <a:gd name="T27" fmla="*/ 92 h 102"/>
                <a:gd name="T28" fmla="*/ 34 w 106"/>
                <a:gd name="T29" fmla="*/ 88 h 102"/>
                <a:gd name="T30" fmla="*/ 28 w 106"/>
                <a:gd name="T31" fmla="*/ 84 h 102"/>
                <a:gd name="T32" fmla="*/ 22 w 106"/>
                <a:gd name="T33" fmla="*/ 78 h 102"/>
                <a:gd name="T34" fmla="*/ 14 w 106"/>
                <a:gd name="T35" fmla="*/ 70 h 102"/>
                <a:gd name="T36" fmla="*/ 4 w 106"/>
                <a:gd name="T37" fmla="*/ 62 h 102"/>
                <a:gd name="T38" fmla="*/ 0 w 106"/>
                <a:gd name="T39" fmla="*/ 56 h 102"/>
                <a:gd name="T40" fmla="*/ 0 w 106"/>
                <a:gd name="T41" fmla="*/ 50 h 102"/>
                <a:gd name="T42" fmla="*/ 6 w 106"/>
                <a:gd name="T43" fmla="*/ 42 h 102"/>
                <a:gd name="T44" fmla="*/ 18 w 106"/>
                <a:gd name="T45" fmla="*/ 30 h 102"/>
                <a:gd name="T46" fmla="*/ 28 w 106"/>
                <a:gd name="T47" fmla="*/ 18 h 102"/>
                <a:gd name="T48" fmla="*/ 48 w 106"/>
                <a:gd name="T49" fmla="*/ 0 h 102"/>
                <a:gd name="T50" fmla="*/ 52 w 106"/>
                <a:gd name="T51" fmla="*/ 0 h 102"/>
                <a:gd name="T52" fmla="*/ 56 w 106"/>
                <a:gd name="T53" fmla="*/ 0 h 102"/>
                <a:gd name="T54" fmla="*/ 64 w 106"/>
                <a:gd name="T55" fmla="*/ 4 h 102"/>
                <a:gd name="T56" fmla="*/ 78 w 106"/>
                <a:gd name="T57" fmla="*/ 18 h 102"/>
                <a:gd name="T58" fmla="*/ 90 w 106"/>
                <a:gd name="T59" fmla="*/ 28 h 102"/>
                <a:gd name="T60" fmla="*/ 96 w 106"/>
                <a:gd name="T61" fmla="*/ 32 h 102"/>
                <a:gd name="T62" fmla="*/ 104 w 106"/>
                <a:gd name="T63"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2">
                  <a:moveTo>
                    <a:pt x="104" y="40"/>
                  </a:moveTo>
                  <a:lnTo>
                    <a:pt x="104" y="40"/>
                  </a:lnTo>
                  <a:lnTo>
                    <a:pt x="104" y="40"/>
                  </a:lnTo>
                  <a:lnTo>
                    <a:pt x="104" y="40"/>
                  </a:lnTo>
                  <a:lnTo>
                    <a:pt x="106" y="44"/>
                  </a:lnTo>
                  <a:lnTo>
                    <a:pt x="106" y="46"/>
                  </a:lnTo>
                  <a:lnTo>
                    <a:pt x="102" y="54"/>
                  </a:lnTo>
                  <a:lnTo>
                    <a:pt x="102" y="54"/>
                  </a:lnTo>
                  <a:lnTo>
                    <a:pt x="98" y="60"/>
                  </a:lnTo>
                  <a:lnTo>
                    <a:pt x="94" y="66"/>
                  </a:lnTo>
                  <a:lnTo>
                    <a:pt x="94" y="66"/>
                  </a:lnTo>
                  <a:lnTo>
                    <a:pt x="88" y="72"/>
                  </a:lnTo>
                  <a:lnTo>
                    <a:pt x="84" y="78"/>
                  </a:lnTo>
                  <a:lnTo>
                    <a:pt x="84" y="78"/>
                  </a:lnTo>
                  <a:lnTo>
                    <a:pt x="78" y="86"/>
                  </a:lnTo>
                  <a:lnTo>
                    <a:pt x="78" y="86"/>
                  </a:lnTo>
                  <a:lnTo>
                    <a:pt x="74" y="92"/>
                  </a:lnTo>
                  <a:lnTo>
                    <a:pt x="74" y="92"/>
                  </a:lnTo>
                  <a:lnTo>
                    <a:pt x="68" y="98"/>
                  </a:lnTo>
                  <a:lnTo>
                    <a:pt x="68" y="98"/>
                  </a:lnTo>
                  <a:lnTo>
                    <a:pt x="64" y="100"/>
                  </a:lnTo>
                  <a:lnTo>
                    <a:pt x="62" y="102"/>
                  </a:lnTo>
                  <a:lnTo>
                    <a:pt x="60" y="102"/>
                  </a:lnTo>
                  <a:lnTo>
                    <a:pt x="60" y="102"/>
                  </a:lnTo>
                  <a:lnTo>
                    <a:pt x="54" y="100"/>
                  </a:lnTo>
                  <a:lnTo>
                    <a:pt x="48" y="98"/>
                  </a:lnTo>
                  <a:lnTo>
                    <a:pt x="48" y="98"/>
                  </a:lnTo>
                  <a:lnTo>
                    <a:pt x="42" y="92"/>
                  </a:lnTo>
                  <a:lnTo>
                    <a:pt x="34" y="88"/>
                  </a:lnTo>
                  <a:lnTo>
                    <a:pt x="34" y="88"/>
                  </a:lnTo>
                  <a:lnTo>
                    <a:pt x="32" y="86"/>
                  </a:lnTo>
                  <a:lnTo>
                    <a:pt x="28" y="84"/>
                  </a:lnTo>
                  <a:lnTo>
                    <a:pt x="28" y="84"/>
                  </a:lnTo>
                  <a:lnTo>
                    <a:pt x="22" y="78"/>
                  </a:lnTo>
                  <a:lnTo>
                    <a:pt x="22" y="78"/>
                  </a:lnTo>
                  <a:lnTo>
                    <a:pt x="14" y="70"/>
                  </a:lnTo>
                  <a:lnTo>
                    <a:pt x="14" y="70"/>
                  </a:lnTo>
                  <a:lnTo>
                    <a:pt x="4" y="62"/>
                  </a:lnTo>
                  <a:lnTo>
                    <a:pt x="4" y="62"/>
                  </a:lnTo>
                  <a:lnTo>
                    <a:pt x="0" y="56"/>
                  </a:lnTo>
                  <a:lnTo>
                    <a:pt x="0" y="52"/>
                  </a:lnTo>
                  <a:lnTo>
                    <a:pt x="0" y="50"/>
                  </a:lnTo>
                  <a:lnTo>
                    <a:pt x="0" y="50"/>
                  </a:lnTo>
                  <a:lnTo>
                    <a:pt x="6" y="42"/>
                  </a:lnTo>
                  <a:lnTo>
                    <a:pt x="6" y="42"/>
                  </a:lnTo>
                  <a:lnTo>
                    <a:pt x="18" y="30"/>
                  </a:lnTo>
                  <a:lnTo>
                    <a:pt x="28" y="18"/>
                  </a:lnTo>
                  <a:lnTo>
                    <a:pt x="28" y="18"/>
                  </a:lnTo>
                  <a:lnTo>
                    <a:pt x="38" y="8"/>
                  </a:lnTo>
                  <a:lnTo>
                    <a:pt x="48" y="0"/>
                  </a:lnTo>
                  <a:lnTo>
                    <a:pt x="48" y="0"/>
                  </a:lnTo>
                  <a:lnTo>
                    <a:pt x="52" y="0"/>
                  </a:lnTo>
                  <a:lnTo>
                    <a:pt x="56" y="0"/>
                  </a:lnTo>
                  <a:lnTo>
                    <a:pt x="56" y="0"/>
                  </a:lnTo>
                  <a:lnTo>
                    <a:pt x="64" y="4"/>
                  </a:lnTo>
                  <a:lnTo>
                    <a:pt x="64" y="4"/>
                  </a:lnTo>
                  <a:lnTo>
                    <a:pt x="78" y="18"/>
                  </a:lnTo>
                  <a:lnTo>
                    <a:pt x="78" y="18"/>
                  </a:lnTo>
                  <a:lnTo>
                    <a:pt x="84" y="24"/>
                  </a:lnTo>
                  <a:lnTo>
                    <a:pt x="90" y="28"/>
                  </a:lnTo>
                  <a:lnTo>
                    <a:pt x="90" y="28"/>
                  </a:lnTo>
                  <a:lnTo>
                    <a:pt x="96" y="32"/>
                  </a:lnTo>
                  <a:lnTo>
                    <a:pt x="96" y="32"/>
                  </a:lnTo>
                  <a:lnTo>
                    <a:pt x="104" y="40"/>
                  </a:lnTo>
                  <a:lnTo>
                    <a:pt x="10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sp>
        <p:nvSpPr>
          <p:cNvPr id="80" name="テキスト プレースホルダー 10">
            <a:extLst>
              <a:ext uri="{FF2B5EF4-FFF2-40B4-BE49-F238E27FC236}">
                <a16:creationId xmlns:a16="http://schemas.microsoft.com/office/drawing/2014/main" id="{E8D07FAA-B748-4764-BCA9-8D7F8C6FF31D}"/>
              </a:ext>
            </a:extLst>
          </p:cNvPr>
          <p:cNvSpPr txBox="1">
            <a:spLocks/>
          </p:cNvSpPr>
          <p:nvPr/>
        </p:nvSpPr>
        <p:spPr>
          <a:xfrm>
            <a:off x="6788977" y="4532418"/>
            <a:ext cx="3902836" cy="1114773"/>
          </a:xfrm>
          <a:prstGeom prst="rect">
            <a:avLst/>
          </a:prstGeom>
        </p:spPr>
        <p:txBody>
          <a:bodyPr vert="horz" lIns="91440" tIns="45720" rIns="91440" bIns="45720" rtlCol="0">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　</a:t>
            </a:r>
            <a:r>
              <a:rPr lang="en-US" altLang="ja-JP"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Melon </a:t>
            </a:r>
            <a:r>
              <a:rPr lang="en-US" altLang="ja-JP" sz="1200" dirty="0" err="1">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GliSDOin</a:t>
            </a:r>
            <a:r>
              <a:rPr lang="en-US" altLang="ja-JP"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 PRO</a:t>
            </a:r>
            <a:r>
              <a:rPr lang="ja-JP" altLang="en-US"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／メロン グリソディン プロ</a:t>
            </a:r>
            <a:r>
              <a:rPr lang="ja-JP" altLang="en-US" sz="1200" dirty="0">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　</a:t>
            </a:r>
            <a:r>
              <a:rPr lang="ja-JP" altLang="en-US" sz="1200" dirty="0">
                <a:latin typeface="UD デジタル 教科書体 NK-B" panose="02020700000000000000" pitchFamily="18" charset="-128"/>
                <a:ea typeface="UD デジタル 教科書体 NK-B" panose="02020700000000000000" pitchFamily="18" charset="-128"/>
              </a:rPr>
              <a:t>　　　　　　　　　特殊なメロンの果肉に含まれるメロン</a:t>
            </a:r>
            <a:r>
              <a:rPr lang="en-US" altLang="ja-JP" sz="1200" dirty="0">
                <a:latin typeface="UD デジタル 教科書体 NK-B" panose="02020700000000000000" pitchFamily="18" charset="-128"/>
                <a:ea typeface="UD デジタル 教科書体 NK-B" panose="02020700000000000000" pitchFamily="18" charset="-128"/>
              </a:rPr>
              <a:t>SOD</a:t>
            </a:r>
            <a:r>
              <a:rPr lang="ja-JP" altLang="en-US" sz="1200" dirty="0">
                <a:latin typeface="UD デジタル 教科書体 NK-B" panose="02020700000000000000" pitchFamily="18" charset="-128"/>
                <a:ea typeface="UD デジタル 教科書体 NK-B" panose="02020700000000000000" pitchFamily="18" charset="-128"/>
              </a:rPr>
              <a:t>と小麦グリアジンを結合させたもの。抗酸化酵素誘導を高めることにより、紫外線、動脈硬化、糖尿病、活性化酵素、酸化ストレス、運動後炎症を防ぎ、アレルギー抑制効果、筋力向上、免疫力・脳機能力</a:t>
            </a:r>
            <a:r>
              <a:rPr lang="en-US" altLang="ja-JP" sz="1200" dirty="0">
                <a:latin typeface="UD デジタル 教科書体 NK-B" panose="02020700000000000000" pitchFamily="18" charset="-128"/>
                <a:ea typeface="UD デジタル 教科書体 NK-B" panose="02020700000000000000" pitchFamily="18" charset="-128"/>
              </a:rPr>
              <a:t>UP</a:t>
            </a:r>
            <a:r>
              <a:rPr lang="ja-JP" altLang="en-US" sz="1200" dirty="0">
                <a:latin typeface="UD デジタル 教科書体 NK-B" panose="02020700000000000000" pitchFamily="18" charset="-128"/>
                <a:ea typeface="UD デジタル 教科書体 NK-B" panose="02020700000000000000" pitchFamily="18" charset="-128"/>
              </a:rPr>
              <a:t>などの効果が期待できる。</a:t>
            </a:r>
            <a:r>
              <a:rPr lang="ja-JP" altLang="en-US" dirty="0"/>
              <a:t>　　　　　　　　　　　</a:t>
            </a:r>
          </a:p>
        </p:txBody>
      </p:sp>
      <p:pic>
        <p:nvPicPr>
          <p:cNvPr id="7" name="図 6">
            <a:extLst>
              <a:ext uri="{FF2B5EF4-FFF2-40B4-BE49-F238E27FC236}">
                <a16:creationId xmlns:a16="http://schemas.microsoft.com/office/drawing/2014/main" id="{FE225EC0-2F11-40B8-AB78-2731931CF5AB}"/>
              </a:ext>
            </a:extLst>
          </p:cNvPr>
          <p:cNvPicPr>
            <a:picLocks noChangeAspect="1"/>
          </p:cNvPicPr>
          <p:nvPr/>
        </p:nvPicPr>
        <p:blipFill rotWithShape="1">
          <a:blip r:embed="rId7"/>
          <a:srcRect l="44665" t="33105" r="34535" b="48035"/>
          <a:stretch/>
        </p:blipFill>
        <p:spPr>
          <a:xfrm>
            <a:off x="5427416" y="4684479"/>
            <a:ext cx="1362481" cy="849977"/>
          </a:xfrm>
          <a:prstGeom prst="rect">
            <a:avLst/>
          </a:prstGeom>
        </p:spPr>
      </p:pic>
      <p:sp>
        <p:nvSpPr>
          <p:cNvPr id="84" name="テキスト プレースホルダー 10">
            <a:extLst>
              <a:ext uri="{FF2B5EF4-FFF2-40B4-BE49-F238E27FC236}">
                <a16:creationId xmlns:a16="http://schemas.microsoft.com/office/drawing/2014/main" id="{D67CBCA4-BFCD-410C-B1BC-9B5E02C23DA2}"/>
              </a:ext>
            </a:extLst>
          </p:cNvPr>
          <p:cNvSpPr txBox="1">
            <a:spLocks/>
          </p:cNvSpPr>
          <p:nvPr/>
        </p:nvSpPr>
        <p:spPr>
          <a:xfrm>
            <a:off x="5402793" y="5563478"/>
            <a:ext cx="3856405" cy="1412600"/>
          </a:xfrm>
          <a:prstGeom prst="rect">
            <a:avLst/>
          </a:prstGeom>
        </p:spPr>
        <p:txBody>
          <a:bodyPr vert="horz" lIns="91440" tIns="45720" rIns="91440" bIns="45720" rtlCol="0">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effectLst>
                  <a:glow rad="63500">
                    <a:schemeClr val="accent2">
                      <a:satMod val="175000"/>
                      <a:alpha val="40000"/>
                    </a:schemeClr>
                  </a:glow>
                </a:effectLst>
              </a:rPr>
              <a:t>　</a:t>
            </a:r>
            <a:r>
              <a:rPr lang="en-US" altLang="ja-JP" sz="1200" dirty="0" err="1">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Lypo</a:t>
            </a:r>
            <a:r>
              <a:rPr lang="en-US" altLang="ja-JP"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-C</a:t>
            </a:r>
            <a:r>
              <a:rPr lang="ja-JP" altLang="en-US"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a:t>
            </a:r>
            <a:r>
              <a:rPr lang="ja-JP" altLang="en-US" sz="1200" dirty="0" err="1">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り</a:t>
            </a:r>
            <a:r>
              <a:rPr lang="ja-JP" altLang="en-US"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ポカプセルビタミン</a:t>
            </a:r>
            <a:r>
              <a:rPr lang="en-US" altLang="ja-JP"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C</a:t>
            </a:r>
            <a:r>
              <a:rPr lang="ja-JP" altLang="en-US"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（飲むビタミン点滴）</a:t>
            </a:r>
            <a:r>
              <a:rPr lang="ja-JP" altLang="en-US" sz="1200" dirty="0">
                <a:solidFill>
                  <a:srgbClr val="0070C0"/>
                </a:solidFill>
                <a:latin typeface="UD デジタル 教科書体 NK-B" panose="02020700000000000000" pitchFamily="18" charset="-128"/>
                <a:ea typeface="UD デジタル 教科書体 NK-B" panose="02020700000000000000" pitchFamily="18" charset="-128"/>
              </a:rPr>
              <a:t>　　　　　　　　　　　　　　　</a:t>
            </a:r>
            <a:r>
              <a:rPr lang="ja-JP" altLang="en-US" sz="1200" dirty="0">
                <a:latin typeface="UD デジタル 教科書体 NK-B" panose="02020700000000000000" pitchFamily="18" charset="-128"/>
                <a:ea typeface="UD デジタル 教科書体 NK-B" panose="02020700000000000000" pitchFamily="18" charset="-128"/>
              </a:rPr>
              <a:t>ビタミン</a:t>
            </a:r>
            <a:r>
              <a:rPr lang="en-US" altLang="ja-JP" sz="1200" dirty="0">
                <a:latin typeface="UD デジタル 教科書体 NK-B" panose="02020700000000000000" pitchFamily="18" charset="-128"/>
                <a:ea typeface="UD デジタル 教科書体 NK-B" panose="02020700000000000000" pitchFamily="18" charset="-128"/>
              </a:rPr>
              <a:t>C1000㎎</a:t>
            </a:r>
            <a:r>
              <a:rPr lang="ja-JP" altLang="en-US" sz="1200" dirty="0">
                <a:latin typeface="UD デジタル 教科書体 NK-B" panose="02020700000000000000" pitchFamily="18" charset="-128"/>
                <a:ea typeface="UD デジタル 教科書体 NK-B" panose="02020700000000000000" pitchFamily="18" charset="-128"/>
              </a:rPr>
              <a:t>をリポソームカプセルで包むことで、体内吸収、利用効率を最大限に高めることを目的とした経口ビタミン</a:t>
            </a:r>
            <a:r>
              <a:rPr lang="en-US" altLang="ja-JP" sz="1200" dirty="0">
                <a:latin typeface="UD デジタル 教科書体 NK-B" panose="02020700000000000000" pitchFamily="18" charset="-128"/>
                <a:ea typeface="UD デジタル 教科書体 NK-B" panose="02020700000000000000" pitchFamily="18" charset="-128"/>
              </a:rPr>
              <a:t>C</a:t>
            </a:r>
            <a:r>
              <a:rPr lang="ja-JP" altLang="en-US" sz="1200" dirty="0">
                <a:latin typeface="UD デジタル 教科書体 NK-B" panose="02020700000000000000" pitchFamily="18" charset="-128"/>
                <a:ea typeface="UD デジタル 教科書体 NK-B" panose="02020700000000000000" pitchFamily="18" charset="-128"/>
              </a:rPr>
              <a:t>サプリメント。しみ予防、美白、日焼け後ケア、抗酸化、コラーゲン生成補助</a:t>
            </a:r>
            <a:r>
              <a:rPr lang="en-US" altLang="ja-JP" sz="1200" dirty="0">
                <a:latin typeface="UD デジタル 教科書体 NK-B" panose="02020700000000000000" pitchFamily="18" charset="-128"/>
                <a:ea typeface="UD デジタル 教科書体 NK-B" panose="02020700000000000000" pitchFamily="18" charset="-128"/>
              </a:rPr>
              <a:t>(</a:t>
            </a:r>
            <a:r>
              <a:rPr lang="ja-JP" altLang="en-US" sz="1200" dirty="0">
                <a:latin typeface="UD デジタル 教科書体 NK-B" panose="02020700000000000000" pitchFamily="18" charset="-128"/>
                <a:ea typeface="UD デジタル 教科書体 NK-B" panose="02020700000000000000" pitchFamily="18" charset="-128"/>
              </a:rPr>
              <a:t>ハリ、たるみ、毛穴開き</a:t>
            </a:r>
            <a:r>
              <a:rPr lang="en-US" altLang="ja-JP" sz="1200" dirty="0">
                <a:latin typeface="UD デジタル 教科書体 NK-B" panose="02020700000000000000" pitchFamily="18" charset="-128"/>
                <a:ea typeface="UD デジタル 教科書体 NK-B" panose="02020700000000000000" pitchFamily="18" charset="-128"/>
              </a:rPr>
              <a:t>)</a:t>
            </a:r>
            <a:r>
              <a:rPr lang="ja-JP" altLang="en-US" sz="1200" dirty="0">
                <a:latin typeface="UD デジタル 教科書体 NK-B" panose="02020700000000000000" pitchFamily="18" charset="-128"/>
                <a:ea typeface="UD デジタル 教科書体 NK-B" panose="02020700000000000000" pitchFamily="18" charset="-128"/>
              </a:rPr>
              <a:t>、　免疫賦活補助、にきび・脂性肌改善、疲労回復、　　　　　　　がん予防</a:t>
            </a:r>
            <a:r>
              <a:rPr lang="en-US" altLang="ja-JP" sz="1200" dirty="0">
                <a:latin typeface="UD デジタル 教科書体 NK-B" panose="02020700000000000000" pitchFamily="18" charset="-128"/>
                <a:ea typeface="UD デジタル 教科書体 NK-B" panose="02020700000000000000" pitchFamily="18" charset="-128"/>
              </a:rPr>
              <a:t>(</a:t>
            </a:r>
            <a:r>
              <a:rPr lang="ja-JP" altLang="en-US" sz="1200" dirty="0">
                <a:latin typeface="UD デジタル 教科書体 NK-B" panose="02020700000000000000" pitchFamily="18" charset="-128"/>
                <a:ea typeface="UD デジタル 教科書体 NK-B" panose="02020700000000000000" pitchFamily="18" charset="-128"/>
              </a:rPr>
              <a:t>高濃度</a:t>
            </a:r>
            <a:r>
              <a:rPr lang="en-US" altLang="ja-JP" sz="1200" dirty="0">
                <a:latin typeface="UD デジタル 教科書体 NK-B" panose="02020700000000000000" pitchFamily="18" charset="-128"/>
                <a:ea typeface="UD デジタル 教科書体 NK-B" panose="02020700000000000000" pitchFamily="18" charset="-128"/>
              </a:rPr>
              <a:t>)</a:t>
            </a:r>
            <a:r>
              <a:rPr lang="ja-JP" altLang="en-US" sz="1200" dirty="0">
                <a:latin typeface="UD デジタル 教科書体 NK-B" panose="02020700000000000000" pitchFamily="18" charset="-128"/>
                <a:ea typeface="UD デジタル 教科書体 NK-B" panose="02020700000000000000" pitchFamily="18" charset="-128"/>
              </a:rPr>
              <a:t>、抗ストレスなどの効果あり。</a:t>
            </a:r>
            <a:r>
              <a:rPr lang="ja-JP" altLang="en-US" dirty="0"/>
              <a:t>　　　　　　　　　　</a:t>
            </a:r>
          </a:p>
        </p:txBody>
      </p:sp>
      <p:grpSp>
        <p:nvGrpSpPr>
          <p:cNvPr id="4" name="グラフィックス 84" descr="王冠">
            <a:extLst>
              <a:ext uri="{FF2B5EF4-FFF2-40B4-BE49-F238E27FC236}">
                <a16:creationId xmlns:a16="http://schemas.microsoft.com/office/drawing/2014/main" id="{AE05B18F-40D7-4E50-AEB6-6E229E8DBC73}"/>
              </a:ext>
            </a:extLst>
          </p:cNvPr>
          <p:cNvGrpSpPr/>
          <p:nvPr/>
        </p:nvGrpSpPr>
        <p:grpSpPr>
          <a:xfrm>
            <a:off x="5448944" y="5577469"/>
            <a:ext cx="165100" cy="181317"/>
            <a:chOff x="5469874" y="5901981"/>
            <a:chExt cx="165100" cy="181317"/>
          </a:xfrm>
        </p:grpSpPr>
        <p:sp>
          <p:nvSpPr>
            <p:cNvPr id="5" name="フリーフォーム: 図形 4">
              <a:extLst>
                <a:ext uri="{FF2B5EF4-FFF2-40B4-BE49-F238E27FC236}">
                  <a16:creationId xmlns:a16="http://schemas.microsoft.com/office/drawing/2014/main" id="{D757C2E9-7339-4227-A31D-31603EC2EE79}"/>
                </a:ext>
              </a:extLst>
            </p:cNvPr>
            <p:cNvSpPr/>
            <p:nvPr/>
          </p:nvSpPr>
          <p:spPr>
            <a:xfrm>
              <a:off x="5545545" y="5921813"/>
              <a:ext cx="13758" cy="22665"/>
            </a:xfrm>
            <a:custGeom>
              <a:avLst/>
              <a:gdLst>
                <a:gd name="connsiteX0" fmla="*/ 13758 w 13758"/>
                <a:gd name="connsiteY0" fmla="*/ 11332 h 22664"/>
                <a:gd name="connsiteX1" fmla="*/ 6879 w 13758"/>
                <a:gd name="connsiteY1" fmla="*/ 0 h 22664"/>
                <a:gd name="connsiteX2" fmla="*/ 0 w 13758"/>
                <a:gd name="connsiteY2" fmla="*/ 11332 h 22664"/>
                <a:gd name="connsiteX3" fmla="*/ 6879 w 13758"/>
                <a:gd name="connsiteY3" fmla="*/ 22665 h 22664"/>
              </a:gdLst>
              <a:ahLst/>
              <a:cxnLst>
                <a:cxn ang="0">
                  <a:pos x="connsiteX0" y="connsiteY0"/>
                </a:cxn>
                <a:cxn ang="0">
                  <a:pos x="connsiteX1" y="connsiteY1"/>
                </a:cxn>
                <a:cxn ang="0">
                  <a:pos x="connsiteX2" y="connsiteY2"/>
                </a:cxn>
                <a:cxn ang="0">
                  <a:pos x="connsiteX3" y="connsiteY3"/>
                </a:cxn>
              </a:cxnLst>
              <a:rect l="l" t="t" r="r" b="b"/>
              <a:pathLst>
                <a:path w="13758" h="22664">
                  <a:moveTo>
                    <a:pt x="13758" y="11332"/>
                  </a:moveTo>
                  <a:lnTo>
                    <a:pt x="6879" y="0"/>
                  </a:lnTo>
                  <a:lnTo>
                    <a:pt x="0" y="11332"/>
                  </a:lnTo>
                  <a:lnTo>
                    <a:pt x="6879" y="22665"/>
                  </a:lnTo>
                  <a:close/>
                </a:path>
              </a:pathLst>
            </a:custGeom>
            <a:solidFill>
              <a:srgbClr val="000000"/>
            </a:solidFill>
            <a:ln w="1687"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0F0C7E89-10E8-4D4A-98EB-66A6C5D2E54A}"/>
                </a:ext>
              </a:extLst>
            </p:cNvPr>
            <p:cNvSpPr/>
            <p:nvPr/>
          </p:nvSpPr>
          <p:spPr>
            <a:xfrm>
              <a:off x="5499110" y="5950143"/>
              <a:ext cx="106627" cy="90659"/>
            </a:xfrm>
            <a:custGeom>
              <a:avLst/>
              <a:gdLst>
                <a:gd name="connsiteX0" fmla="*/ 53314 w 106627"/>
                <a:gd name="connsiteY0" fmla="*/ 0 h 90658"/>
                <a:gd name="connsiteX1" fmla="*/ 28892 w 106627"/>
                <a:gd name="connsiteY1" fmla="*/ 44952 h 90658"/>
                <a:gd name="connsiteX2" fmla="*/ 0 w 106627"/>
                <a:gd name="connsiteY2" fmla="*/ 30220 h 90658"/>
                <a:gd name="connsiteX3" fmla="*/ 10319 w 106627"/>
                <a:gd name="connsiteY3" fmla="*/ 79326 h 90658"/>
                <a:gd name="connsiteX4" fmla="*/ 10319 w 106627"/>
                <a:gd name="connsiteY4" fmla="*/ 90659 h 90658"/>
                <a:gd name="connsiteX5" fmla="*/ 96308 w 106627"/>
                <a:gd name="connsiteY5" fmla="*/ 90659 h 90658"/>
                <a:gd name="connsiteX6" fmla="*/ 96308 w 106627"/>
                <a:gd name="connsiteY6" fmla="*/ 79326 h 90658"/>
                <a:gd name="connsiteX7" fmla="*/ 106627 w 106627"/>
                <a:gd name="connsiteY7" fmla="*/ 30220 h 90658"/>
                <a:gd name="connsiteX8" fmla="*/ 77735 w 106627"/>
                <a:gd name="connsiteY8" fmla="*/ 44952 h 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7" h="90658">
                  <a:moveTo>
                    <a:pt x="53314" y="0"/>
                  </a:moveTo>
                  <a:lnTo>
                    <a:pt x="28892" y="44952"/>
                  </a:lnTo>
                  <a:lnTo>
                    <a:pt x="0" y="30220"/>
                  </a:lnTo>
                  <a:lnTo>
                    <a:pt x="10319" y="79326"/>
                  </a:lnTo>
                  <a:lnTo>
                    <a:pt x="10319" y="90659"/>
                  </a:lnTo>
                  <a:lnTo>
                    <a:pt x="96308" y="90659"/>
                  </a:lnTo>
                  <a:lnTo>
                    <a:pt x="96308" y="79326"/>
                  </a:lnTo>
                  <a:lnTo>
                    <a:pt x="106627" y="30220"/>
                  </a:lnTo>
                  <a:lnTo>
                    <a:pt x="77735" y="44952"/>
                  </a:lnTo>
                  <a:close/>
                </a:path>
              </a:pathLst>
            </a:custGeom>
            <a:solidFill>
              <a:srgbClr val="000000"/>
            </a:solidFill>
            <a:ln w="1687"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1C1641BA-9938-49CA-9406-98C2C2B65E57}"/>
                </a:ext>
              </a:extLst>
            </p:cNvPr>
            <p:cNvSpPr/>
            <p:nvPr/>
          </p:nvSpPr>
          <p:spPr>
            <a:xfrm>
              <a:off x="5509429" y="6048357"/>
              <a:ext cx="85990" cy="15110"/>
            </a:xfrm>
            <a:custGeom>
              <a:avLst/>
              <a:gdLst>
                <a:gd name="connsiteX0" fmla="*/ 0 w 85989"/>
                <a:gd name="connsiteY0" fmla="*/ 0 h 15109"/>
                <a:gd name="connsiteX1" fmla="*/ 85990 w 85989"/>
                <a:gd name="connsiteY1" fmla="*/ 0 h 15109"/>
                <a:gd name="connsiteX2" fmla="*/ 85990 w 85989"/>
                <a:gd name="connsiteY2" fmla="*/ 15110 h 15109"/>
                <a:gd name="connsiteX3" fmla="*/ 0 w 85989"/>
                <a:gd name="connsiteY3" fmla="*/ 15110 h 15109"/>
              </a:gdLst>
              <a:ahLst/>
              <a:cxnLst>
                <a:cxn ang="0">
                  <a:pos x="connsiteX0" y="connsiteY0"/>
                </a:cxn>
                <a:cxn ang="0">
                  <a:pos x="connsiteX1" y="connsiteY1"/>
                </a:cxn>
                <a:cxn ang="0">
                  <a:pos x="connsiteX2" y="connsiteY2"/>
                </a:cxn>
                <a:cxn ang="0">
                  <a:pos x="connsiteX3" y="connsiteY3"/>
                </a:cxn>
              </a:cxnLst>
              <a:rect l="l" t="t" r="r" b="b"/>
              <a:pathLst>
                <a:path w="85989" h="15109">
                  <a:moveTo>
                    <a:pt x="0" y="0"/>
                  </a:moveTo>
                  <a:lnTo>
                    <a:pt x="85990" y="0"/>
                  </a:lnTo>
                  <a:lnTo>
                    <a:pt x="85990" y="15110"/>
                  </a:lnTo>
                  <a:lnTo>
                    <a:pt x="0" y="15110"/>
                  </a:lnTo>
                  <a:close/>
                </a:path>
              </a:pathLst>
            </a:custGeom>
            <a:solidFill>
              <a:srgbClr val="000000"/>
            </a:solidFill>
            <a:ln w="1687"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2209435B-44C2-42F5-A00D-B80D5D5689D8}"/>
                </a:ext>
              </a:extLst>
            </p:cNvPr>
            <p:cNvSpPr/>
            <p:nvPr/>
          </p:nvSpPr>
          <p:spPr>
            <a:xfrm>
              <a:off x="5480709" y="5960154"/>
              <a:ext cx="13758" cy="15110"/>
            </a:xfrm>
            <a:custGeom>
              <a:avLst/>
              <a:gdLst>
                <a:gd name="connsiteX0" fmla="*/ 0 w 13758"/>
                <a:gd name="connsiteY0" fmla="*/ 0 h 15109"/>
                <a:gd name="connsiteX1" fmla="*/ 2408 w 13758"/>
                <a:gd name="connsiteY1" fmla="*/ 13221 h 15109"/>
                <a:gd name="connsiteX2" fmla="*/ 14446 w 13758"/>
                <a:gd name="connsiteY2" fmla="*/ 15865 h 15109"/>
                <a:gd name="connsiteX3" fmla="*/ 12039 w 13758"/>
                <a:gd name="connsiteY3" fmla="*/ 2644 h 15109"/>
              </a:gdLst>
              <a:ahLst/>
              <a:cxnLst>
                <a:cxn ang="0">
                  <a:pos x="connsiteX0" y="connsiteY0"/>
                </a:cxn>
                <a:cxn ang="0">
                  <a:pos x="connsiteX1" y="connsiteY1"/>
                </a:cxn>
                <a:cxn ang="0">
                  <a:pos x="connsiteX2" y="connsiteY2"/>
                </a:cxn>
                <a:cxn ang="0">
                  <a:pos x="connsiteX3" y="connsiteY3"/>
                </a:cxn>
              </a:cxnLst>
              <a:rect l="l" t="t" r="r" b="b"/>
              <a:pathLst>
                <a:path w="13758" h="15109">
                  <a:moveTo>
                    <a:pt x="0" y="0"/>
                  </a:moveTo>
                  <a:lnTo>
                    <a:pt x="2408" y="13221"/>
                  </a:lnTo>
                  <a:lnTo>
                    <a:pt x="14446" y="15865"/>
                  </a:lnTo>
                  <a:lnTo>
                    <a:pt x="12039" y="2644"/>
                  </a:lnTo>
                  <a:close/>
                </a:path>
              </a:pathLst>
            </a:custGeom>
            <a:solidFill>
              <a:srgbClr val="000000"/>
            </a:solidFill>
            <a:ln w="1687"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3772B455-6675-4008-9396-4F3E7AC3360C}"/>
                </a:ext>
              </a:extLst>
            </p:cNvPr>
            <p:cNvSpPr/>
            <p:nvPr/>
          </p:nvSpPr>
          <p:spPr>
            <a:xfrm>
              <a:off x="5609693" y="5960154"/>
              <a:ext cx="13758" cy="15110"/>
            </a:xfrm>
            <a:custGeom>
              <a:avLst/>
              <a:gdLst>
                <a:gd name="connsiteX0" fmla="*/ 2408 w 13758"/>
                <a:gd name="connsiteY0" fmla="*/ 2644 h 15109"/>
                <a:gd name="connsiteX1" fmla="*/ 0 w 13758"/>
                <a:gd name="connsiteY1" fmla="*/ 15865 h 15109"/>
                <a:gd name="connsiteX2" fmla="*/ 12039 w 13758"/>
                <a:gd name="connsiteY2" fmla="*/ 13221 h 15109"/>
                <a:gd name="connsiteX3" fmla="*/ 14446 w 13758"/>
                <a:gd name="connsiteY3" fmla="*/ 0 h 15109"/>
              </a:gdLst>
              <a:ahLst/>
              <a:cxnLst>
                <a:cxn ang="0">
                  <a:pos x="connsiteX0" y="connsiteY0"/>
                </a:cxn>
                <a:cxn ang="0">
                  <a:pos x="connsiteX1" y="connsiteY1"/>
                </a:cxn>
                <a:cxn ang="0">
                  <a:pos x="connsiteX2" y="connsiteY2"/>
                </a:cxn>
                <a:cxn ang="0">
                  <a:pos x="connsiteX3" y="connsiteY3"/>
                </a:cxn>
              </a:cxnLst>
              <a:rect l="l" t="t" r="r" b="b"/>
              <a:pathLst>
                <a:path w="13758" h="15109">
                  <a:moveTo>
                    <a:pt x="2408" y="2644"/>
                  </a:moveTo>
                  <a:lnTo>
                    <a:pt x="0" y="15865"/>
                  </a:lnTo>
                  <a:lnTo>
                    <a:pt x="12039" y="13221"/>
                  </a:lnTo>
                  <a:lnTo>
                    <a:pt x="14446" y="0"/>
                  </a:lnTo>
                  <a:close/>
                </a:path>
              </a:pathLst>
            </a:custGeom>
            <a:solidFill>
              <a:srgbClr val="000000"/>
            </a:solidFill>
            <a:ln w="1687" cap="flat">
              <a:noFill/>
              <a:prstDash val="solid"/>
              <a:miter/>
            </a:ln>
          </p:spPr>
          <p:txBody>
            <a:bodyPr rtlCol="0" anchor="ctr"/>
            <a:lstStyle/>
            <a:p>
              <a:endParaRPr lang="ja-JP" altLang="en-US"/>
            </a:p>
          </p:txBody>
        </p:sp>
      </p:grpSp>
      <p:grpSp>
        <p:nvGrpSpPr>
          <p:cNvPr id="17" name="グラフィックス 80" descr="王冠">
            <a:extLst>
              <a:ext uri="{FF2B5EF4-FFF2-40B4-BE49-F238E27FC236}">
                <a16:creationId xmlns:a16="http://schemas.microsoft.com/office/drawing/2014/main" id="{091080BD-3226-4213-8890-759A94F3B88D}"/>
              </a:ext>
            </a:extLst>
          </p:cNvPr>
          <p:cNvGrpSpPr/>
          <p:nvPr/>
        </p:nvGrpSpPr>
        <p:grpSpPr>
          <a:xfrm>
            <a:off x="6814301" y="4565775"/>
            <a:ext cx="165100" cy="165100"/>
            <a:chOff x="7033730" y="4763977"/>
            <a:chExt cx="165100" cy="165100"/>
          </a:xfrm>
        </p:grpSpPr>
        <p:sp>
          <p:nvSpPr>
            <p:cNvPr id="18" name="フリーフォーム: 図形 17">
              <a:extLst>
                <a:ext uri="{FF2B5EF4-FFF2-40B4-BE49-F238E27FC236}">
                  <a16:creationId xmlns:a16="http://schemas.microsoft.com/office/drawing/2014/main" id="{C9F50562-310D-4836-B145-E0C5344D5E8C}"/>
                </a:ext>
              </a:extLst>
            </p:cNvPr>
            <p:cNvSpPr/>
            <p:nvPr/>
          </p:nvSpPr>
          <p:spPr>
            <a:xfrm>
              <a:off x="7109401" y="4782035"/>
              <a:ext cx="13758" cy="20638"/>
            </a:xfrm>
            <a:custGeom>
              <a:avLst/>
              <a:gdLst>
                <a:gd name="connsiteX0" fmla="*/ 13758 w 13758"/>
                <a:gd name="connsiteY0" fmla="*/ 10319 h 20637"/>
                <a:gd name="connsiteX1" fmla="*/ 6879 w 13758"/>
                <a:gd name="connsiteY1" fmla="*/ 0 h 20637"/>
                <a:gd name="connsiteX2" fmla="*/ 0 w 13758"/>
                <a:gd name="connsiteY2" fmla="*/ 10319 h 20637"/>
                <a:gd name="connsiteX3" fmla="*/ 6879 w 13758"/>
                <a:gd name="connsiteY3" fmla="*/ 20638 h 20637"/>
              </a:gdLst>
              <a:ahLst/>
              <a:cxnLst>
                <a:cxn ang="0">
                  <a:pos x="connsiteX0" y="connsiteY0"/>
                </a:cxn>
                <a:cxn ang="0">
                  <a:pos x="connsiteX1" y="connsiteY1"/>
                </a:cxn>
                <a:cxn ang="0">
                  <a:pos x="connsiteX2" y="connsiteY2"/>
                </a:cxn>
                <a:cxn ang="0">
                  <a:pos x="connsiteX3" y="connsiteY3"/>
                </a:cxn>
              </a:cxnLst>
              <a:rect l="l" t="t" r="r" b="b"/>
              <a:pathLst>
                <a:path w="13758" h="20637">
                  <a:moveTo>
                    <a:pt x="13758" y="10319"/>
                  </a:moveTo>
                  <a:lnTo>
                    <a:pt x="6879" y="0"/>
                  </a:lnTo>
                  <a:lnTo>
                    <a:pt x="0" y="10319"/>
                  </a:lnTo>
                  <a:lnTo>
                    <a:pt x="6879" y="20638"/>
                  </a:lnTo>
                  <a:close/>
                </a:path>
              </a:pathLst>
            </a:custGeom>
            <a:solidFill>
              <a:srgbClr val="000000"/>
            </a:solidFill>
            <a:ln w="1687"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89102BBB-74B4-4224-AE88-F57EEC9F62DF}"/>
                </a:ext>
              </a:extLst>
            </p:cNvPr>
            <p:cNvSpPr/>
            <p:nvPr/>
          </p:nvSpPr>
          <p:spPr>
            <a:xfrm>
              <a:off x="7062966" y="4807832"/>
              <a:ext cx="106627" cy="82550"/>
            </a:xfrm>
            <a:custGeom>
              <a:avLst/>
              <a:gdLst>
                <a:gd name="connsiteX0" fmla="*/ 53314 w 106627"/>
                <a:gd name="connsiteY0" fmla="*/ 0 h 82550"/>
                <a:gd name="connsiteX1" fmla="*/ 28892 w 106627"/>
                <a:gd name="connsiteY1" fmla="*/ 40931 h 82550"/>
                <a:gd name="connsiteX2" fmla="*/ 0 w 106627"/>
                <a:gd name="connsiteY2" fmla="*/ 27517 h 82550"/>
                <a:gd name="connsiteX3" fmla="*/ 10319 w 106627"/>
                <a:gd name="connsiteY3" fmla="*/ 72231 h 82550"/>
                <a:gd name="connsiteX4" fmla="*/ 10319 w 106627"/>
                <a:gd name="connsiteY4" fmla="*/ 82550 h 82550"/>
                <a:gd name="connsiteX5" fmla="*/ 96308 w 106627"/>
                <a:gd name="connsiteY5" fmla="*/ 82550 h 82550"/>
                <a:gd name="connsiteX6" fmla="*/ 96308 w 106627"/>
                <a:gd name="connsiteY6" fmla="*/ 72231 h 82550"/>
                <a:gd name="connsiteX7" fmla="*/ 106627 w 106627"/>
                <a:gd name="connsiteY7" fmla="*/ 27517 h 82550"/>
                <a:gd name="connsiteX8" fmla="*/ 77735 w 106627"/>
                <a:gd name="connsiteY8" fmla="*/ 40931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7" h="82550">
                  <a:moveTo>
                    <a:pt x="53314" y="0"/>
                  </a:moveTo>
                  <a:lnTo>
                    <a:pt x="28892" y="40931"/>
                  </a:lnTo>
                  <a:lnTo>
                    <a:pt x="0" y="27517"/>
                  </a:lnTo>
                  <a:lnTo>
                    <a:pt x="10319" y="72231"/>
                  </a:lnTo>
                  <a:lnTo>
                    <a:pt x="10319" y="82550"/>
                  </a:lnTo>
                  <a:lnTo>
                    <a:pt x="96308" y="82550"/>
                  </a:lnTo>
                  <a:lnTo>
                    <a:pt x="96308" y="72231"/>
                  </a:lnTo>
                  <a:lnTo>
                    <a:pt x="106627" y="27517"/>
                  </a:lnTo>
                  <a:lnTo>
                    <a:pt x="77735" y="40931"/>
                  </a:lnTo>
                  <a:close/>
                </a:path>
              </a:pathLst>
            </a:custGeom>
            <a:solidFill>
              <a:srgbClr val="000000"/>
            </a:solidFill>
            <a:ln w="1687"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719593D0-07CA-469E-A8AD-9CB4C30C2271}"/>
                </a:ext>
              </a:extLst>
            </p:cNvPr>
            <p:cNvSpPr/>
            <p:nvPr/>
          </p:nvSpPr>
          <p:spPr>
            <a:xfrm>
              <a:off x="7073285" y="4897261"/>
              <a:ext cx="85990" cy="13758"/>
            </a:xfrm>
            <a:custGeom>
              <a:avLst/>
              <a:gdLst>
                <a:gd name="connsiteX0" fmla="*/ 0 w 85989"/>
                <a:gd name="connsiteY0" fmla="*/ 0 h 13758"/>
                <a:gd name="connsiteX1" fmla="*/ 85990 w 85989"/>
                <a:gd name="connsiteY1" fmla="*/ 0 h 13758"/>
                <a:gd name="connsiteX2" fmla="*/ 85990 w 85989"/>
                <a:gd name="connsiteY2" fmla="*/ 13758 h 13758"/>
                <a:gd name="connsiteX3" fmla="*/ 0 w 85989"/>
                <a:gd name="connsiteY3" fmla="*/ 13758 h 13758"/>
              </a:gdLst>
              <a:ahLst/>
              <a:cxnLst>
                <a:cxn ang="0">
                  <a:pos x="connsiteX0" y="connsiteY0"/>
                </a:cxn>
                <a:cxn ang="0">
                  <a:pos x="connsiteX1" y="connsiteY1"/>
                </a:cxn>
                <a:cxn ang="0">
                  <a:pos x="connsiteX2" y="connsiteY2"/>
                </a:cxn>
                <a:cxn ang="0">
                  <a:pos x="connsiteX3" y="connsiteY3"/>
                </a:cxn>
              </a:cxnLst>
              <a:rect l="l" t="t" r="r" b="b"/>
              <a:pathLst>
                <a:path w="85989" h="13758">
                  <a:moveTo>
                    <a:pt x="0" y="0"/>
                  </a:moveTo>
                  <a:lnTo>
                    <a:pt x="85990" y="0"/>
                  </a:lnTo>
                  <a:lnTo>
                    <a:pt x="85990" y="13758"/>
                  </a:lnTo>
                  <a:lnTo>
                    <a:pt x="0" y="13758"/>
                  </a:lnTo>
                  <a:close/>
                </a:path>
              </a:pathLst>
            </a:custGeom>
            <a:solidFill>
              <a:srgbClr val="000000"/>
            </a:solidFill>
            <a:ln w="1687"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622668B-A2D2-44B2-9656-39E63850D524}"/>
                </a:ext>
              </a:extLst>
            </p:cNvPr>
            <p:cNvSpPr/>
            <p:nvPr/>
          </p:nvSpPr>
          <p:spPr>
            <a:xfrm>
              <a:off x="7044565" y="4816947"/>
              <a:ext cx="13758" cy="13758"/>
            </a:xfrm>
            <a:custGeom>
              <a:avLst/>
              <a:gdLst>
                <a:gd name="connsiteX0" fmla="*/ 0 w 13758"/>
                <a:gd name="connsiteY0" fmla="*/ 0 h 13758"/>
                <a:gd name="connsiteX1" fmla="*/ 2408 w 13758"/>
                <a:gd name="connsiteY1" fmla="*/ 12039 h 13758"/>
                <a:gd name="connsiteX2" fmla="*/ 14446 w 13758"/>
                <a:gd name="connsiteY2" fmla="*/ 14446 h 13758"/>
                <a:gd name="connsiteX3" fmla="*/ 12039 w 13758"/>
                <a:gd name="connsiteY3" fmla="*/ 2408 h 13758"/>
              </a:gdLst>
              <a:ahLst/>
              <a:cxnLst>
                <a:cxn ang="0">
                  <a:pos x="connsiteX0" y="connsiteY0"/>
                </a:cxn>
                <a:cxn ang="0">
                  <a:pos x="connsiteX1" y="connsiteY1"/>
                </a:cxn>
                <a:cxn ang="0">
                  <a:pos x="connsiteX2" y="connsiteY2"/>
                </a:cxn>
                <a:cxn ang="0">
                  <a:pos x="connsiteX3" y="connsiteY3"/>
                </a:cxn>
              </a:cxnLst>
              <a:rect l="l" t="t" r="r" b="b"/>
              <a:pathLst>
                <a:path w="13758" h="13758">
                  <a:moveTo>
                    <a:pt x="0" y="0"/>
                  </a:moveTo>
                  <a:lnTo>
                    <a:pt x="2408" y="12039"/>
                  </a:lnTo>
                  <a:lnTo>
                    <a:pt x="14446" y="14446"/>
                  </a:lnTo>
                  <a:lnTo>
                    <a:pt x="12039" y="2408"/>
                  </a:lnTo>
                  <a:close/>
                </a:path>
              </a:pathLst>
            </a:custGeom>
            <a:solidFill>
              <a:srgbClr val="000000"/>
            </a:solidFill>
            <a:ln w="1687"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B33CD7AC-374E-4B28-A94A-711F7E45E0B3}"/>
                </a:ext>
              </a:extLst>
            </p:cNvPr>
            <p:cNvSpPr/>
            <p:nvPr/>
          </p:nvSpPr>
          <p:spPr>
            <a:xfrm>
              <a:off x="7173549" y="4816947"/>
              <a:ext cx="13758" cy="13758"/>
            </a:xfrm>
            <a:custGeom>
              <a:avLst/>
              <a:gdLst>
                <a:gd name="connsiteX0" fmla="*/ 2408 w 13758"/>
                <a:gd name="connsiteY0" fmla="*/ 2408 h 13758"/>
                <a:gd name="connsiteX1" fmla="*/ 0 w 13758"/>
                <a:gd name="connsiteY1" fmla="*/ 14446 h 13758"/>
                <a:gd name="connsiteX2" fmla="*/ 12039 w 13758"/>
                <a:gd name="connsiteY2" fmla="*/ 12039 h 13758"/>
                <a:gd name="connsiteX3" fmla="*/ 14446 w 13758"/>
                <a:gd name="connsiteY3" fmla="*/ 0 h 13758"/>
              </a:gdLst>
              <a:ahLst/>
              <a:cxnLst>
                <a:cxn ang="0">
                  <a:pos x="connsiteX0" y="connsiteY0"/>
                </a:cxn>
                <a:cxn ang="0">
                  <a:pos x="connsiteX1" y="connsiteY1"/>
                </a:cxn>
                <a:cxn ang="0">
                  <a:pos x="connsiteX2" y="connsiteY2"/>
                </a:cxn>
                <a:cxn ang="0">
                  <a:pos x="connsiteX3" y="connsiteY3"/>
                </a:cxn>
              </a:cxnLst>
              <a:rect l="l" t="t" r="r" b="b"/>
              <a:pathLst>
                <a:path w="13758" h="13758">
                  <a:moveTo>
                    <a:pt x="2408" y="2408"/>
                  </a:moveTo>
                  <a:lnTo>
                    <a:pt x="0" y="14446"/>
                  </a:lnTo>
                  <a:lnTo>
                    <a:pt x="12039" y="12039"/>
                  </a:lnTo>
                  <a:lnTo>
                    <a:pt x="14446" y="0"/>
                  </a:lnTo>
                  <a:close/>
                </a:path>
              </a:pathLst>
            </a:custGeom>
            <a:solidFill>
              <a:srgbClr val="000000"/>
            </a:solidFill>
            <a:ln w="1687" cap="flat">
              <a:noFill/>
              <a:prstDash val="solid"/>
              <a:miter/>
            </a:ln>
          </p:spPr>
          <p:txBody>
            <a:bodyPr rtlCol="0" anchor="ctr"/>
            <a:lstStyle/>
            <a:p>
              <a:endParaRPr lang="ja-JP" altLang="en-US"/>
            </a:p>
          </p:txBody>
        </p:sp>
      </p:grpSp>
      <p:grpSp>
        <p:nvGrpSpPr>
          <p:cNvPr id="25" name="グラフィックス 5" descr="王冠">
            <a:extLst>
              <a:ext uri="{FF2B5EF4-FFF2-40B4-BE49-F238E27FC236}">
                <a16:creationId xmlns:a16="http://schemas.microsoft.com/office/drawing/2014/main" id="{E8EFBD1E-4BD9-4B39-92D7-DA60227AFCFF}"/>
              </a:ext>
            </a:extLst>
          </p:cNvPr>
          <p:cNvGrpSpPr/>
          <p:nvPr/>
        </p:nvGrpSpPr>
        <p:grpSpPr>
          <a:xfrm>
            <a:off x="5469524" y="3800982"/>
            <a:ext cx="165100" cy="165100"/>
            <a:chOff x="5490178" y="3775232"/>
            <a:chExt cx="165100" cy="165100"/>
          </a:xfrm>
        </p:grpSpPr>
        <p:sp>
          <p:nvSpPr>
            <p:cNvPr id="26" name="フリーフォーム: 図形 25">
              <a:extLst>
                <a:ext uri="{FF2B5EF4-FFF2-40B4-BE49-F238E27FC236}">
                  <a16:creationId xmlns:a16="http://schemas.microsoft.com/office/drawing/2014/main" id="{5C546E0B-621F-432F-96BD-99A887790B9D}"/>
                </a:ext>
              </a:extLst>
            </p:cNvPr>
            <p:cNvSpPr/>
            <p:nvPr/>
          </p:nvSpPr>
          <p:spPr>
            <a:xfrm>
              <a:off x="5565849" y="3793290"/>
              <a:ext cx="13758" cy="20638"/>
            </a:xfrm>
            <a:custGeom>
              <a:avLst/>
              <a:gdLst>
                <a:gd name="connsiteX0" fmla="*/ 13758 w 13758"/>
                <a:gd name="connsiteY0" fmla="*/ 10319 h 20637"/>
                <a:gd name="connsiteX1" fmla="*/ 6879 w 13758"/>
                <a:gd name="connsiteY1" fmla="*/ 0 h 20637"/>
                <a:gd name="connsiteX2" fmla="*/ 0 w 13758"/>
                <a:gd name="connsiteY2" fmla="*/ 10319 h 20637"/>
                <a:gd name="connsiteX3" fmla="*/ 6879 w 13758"/>
                <a:gd name="connsiteY3" fmla="*/ 20638 h 20637"/>
              </a:gdLst>
              <a:ahLst/>
              <a:cxnLst>
                <a:cxn ang="0">
                  <a:pos x="connsiteX0" y="connsiteY0"/>
                </a:cxn>
                <a:cxn ang="0">
                  <a:pos x="connsiteX1" y="connsiteY1"/>
                </a:cxn>
                <a:cxn ang="0">
                  <a:pos x="connsiteX2" y="connsiteY2"/>
                </a:cxn>
                <a:cxn ang="0">
                  <a:pos x="connsiteX3" y="connsiteY3"/>
                </a:cxn>
              </a:cxnLst>
              <a:rect l="l" t="t" r="r" b="b"/>
              <a:pathLst>
                <a:path w="13758" h="20637">
                  <a:moveTo>
                    <a:pt x="13758" y="10319"/>
                  </a:moveTo>
                  <a:lnTo>
                    <a:pt x="6879" y="0"/>
                  </a:lnTo>
                  <a:lnTo>
                    <a:pt x="0" y="10319"/>
                  </a:lnTo>
                  <a:lnTo>
                    <a:pt x="6879" y="20638"/>
                  </a:lnTo>
                  <a:close/>
                </a:path>
              </a:pathLst>
            </a:custGeom>
            <a:solidFill>
              <a:srgbClr val="000000"/>
            </a:solidFill>
            <a:ln w="1687"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D89446C9-95D7-43EA-94C5-0A6693483B8C}"/>
                </a:ext>
              </a:extLst>
            </p:cNvPr>
            <p:cNvSpPr/>
            <p:nvPr/>
          </p:nvSpPr>
          <p:spPr>
            <a:xfrm>
              <a:off x="5519414" y="3819087"/>
              <a:ext cx="106627" cy="82550"/>
            </a:xfrm>
            <a:custGeom>
              <a:avLst/>
              <a:gdLst>
                <a:gd name="connsiteX0" fmla="*/ 53314 w 106627"/>
                <a:gd name="connsiteY0" fmla="*/ 0 h 82550"/>
                <a:gd name="connsiteX1" fmla="*/ 28892 w 106627"/>
                <a:gd name="connsiteY1" fmla="*/ 40931 h 82550"/>
                <a:gd name="connsiteX2" fmla="*/ 0 w 106627"/>
                <a:gd name="connsiteY2" fmla="*/ 27517 h 82550"/>
                <a:gd name="connsiteX3" fmla="*/ 10319 w 106627"/>
                <a:gd name="connsiteY3" fmla="*/ 72231 h 82550"/>
                <a:gd name="connsiteX4" fmla="*/ 10319 w 106627"/>
                <a:gd name="connsiteY4" fmla="*/ 82550 h 82550"/>
                <a:gd name="connsiteX5" fmla="*/ 96308 w 106627"/>
                <a:gd name="connsiteY5" fmla="*/ 82550 h 82550"/>
                <a:gd name="connsiteX6" fmla="*/ 96308 w 106627"/>
                <a:gd name="connsiteY6" fmla="*/ 72231 h 82550"/>
                <a:gd name="connsiteX7" fmla="*/ 106627 w 106627"/>
                <a:gd name="connsiteY7" fmla="*/ 27517 h 82550"/>
                <a:gd name="connsiteX8" fmla="*/ 77735 w 106627"/>
                <a:gd name="connsiteY8" fmla="*/ 40931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7" h="82550">
                  <a:moveTo>
                    <a:pt x="53314" y="0"/>
                  </a:moveTo>
                  <a:lnTo>
                    <a:pt x="28892" y="40931"/>
                  </a:lnTo>
                  <a:lnTo>
                    <a:pt x="0" y="27517"/>
                  </a:lnTo>
                  <a:lnTo>
                    <a:pt x="10319" y="72231"/>
                  </a:lnTo>
                  <a:lnTo>
                    <a:pt x="10319" y="82550"/>
                  </a:lnTo>
                  <a:lnTo>
                    <a:pt x="96308" y="82550"/>
                  </a:lnTo>
                  <a:lnTo>
                    <a:pt x="96308" y="72231"/>
                  </a:lnTo>
                  <a:lnTo>
                    <a:pt x="106627" y="27517"/>
                  </a:lnTo>
                  <a:lnTo>
                    <a:pt x="77735" y="40931"/>
                  </a:lnTo>
                  <a:close/>
                </a:path>
              </a:pathLst>
            </a:custGeom>
            <a:solidFill>
              <a:srgbClr val="000000"/>
            </a:solidFill>
            <a:ln w="1687"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64DBC03C-17C8-456A-B9D3-9DE1E9453CBB}"/>
                </a:ext>
              </a:extLst>
            </p:cNvPr>
            <p:cNvSpPr/>
            <p:nvPr/>
          </p:nvSpPr>
          <p:spPr>
            <a:xfrm>
              <a:off x="5529733" y="3908516"/>
              <a:ext cx="85990" cy="13758"/>
            </a:xfrm>
            <a:custGeom>
              <a:avLst/>
              <a:gdLst>
                <a:gd name="connsiteX0" fmla="*/ 0 w 85989"/>
                <a:gd name="connsiteY0" fmla="*/ 0 h 13758"/>
                <a:gd name="connsiteX1" fmla="*/ 85990 w 85989"/>
                <a:gd name="connsiteY1" fmla="*/ 0 h 13758"/>
                <a:gd name="connsiteX2" fmla="*/ 85990 w 85989"/>
                <a:gd name="connsiteY2" fmla="*/ 13758 h 13758"/>
                <a:gd name="connsiteX3" fmla="*/ 0 w 85989"/>
                <a:gd name="connsiteY3" fmla="*/ 13758 h 13758"/>
              </a:gdLst>
              <a:ahLst/>
              <a:cxnLst>
                <a:cxn ang="0">
                  <a:pos x="connsiteX0" y="connsiteY0"/>
                </a:cxn>
                <a:cxn ang="0">
                  <a:pos x="connsiteX1" y="connsiteY1"/>
                </a:cxn>
                <a:cxn ang="0">
                  <a:pos x="connsiteX2" y="connsiteY2"/>
                </a:cxn>
                <a:cxn ang="0">
                  <a:pos x="connsiteX3" y="connsiteY3"/>
                </a:cxn>
              </a:cxnLst>
              <a:rect l="l" t="t" r="r" b="b"/>
              <a:pathLst>
                <a:path w="85989" h="13758">
                  <a:moveTo>
                    <a:pt x="0" y="0"/>
                  </a:moveTo>
                  <a:lnTo>
                    <a:pt x="85990" y="0"/>
                  </a:lnTo>
                  <a:lnTo>
                    <a:pt x="85990" y="13758"/>
                  </a:lnTo>
                  <a:lnTo>
                    <a:pt x="0" y="13758"/>
                  </a:lnTo>
                  <a:close/>
                </a:path>
              </a:pathLst>
            </a:custGeom>
            <a:solidFill>
              <a:srgbClr val="000000"/>
            </a:solidFill>
            <a:ln w="1687"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BF7CD746-C441-4642-A110-EB4F66E4AF6A}"/>
                </a:ext>
              </a:extLst>
            </p:cNvPr>
            <p:cNvSpPr/>
            <p:nvPr/>
          </p:nvSpPr>
          <p:spPr>
            <a:xfrm>
              <a:off x="5501013" y="3828202"/>
              <a:ext cx="13758" cy="13758"/>
            </a:xfrm>
            <a:custGeom>
              <a:avLst/>
              <a:gdLst>
                <a:gd name="connsiteX0" fmla="*/ 0 w 13758"/>
                <a:gd name="connsiteY0" fmla="*/ 0 h 13758"/>
                <a:gd name="connsiteX1" fmla="*/ 2408 w 13758"/>
                <a:gd name="connsiteY1" fmla="*/ 12039 h 13758"/>
                <a:gd name="connsiteX2" fmla="*/ 14446 w 13758"/>
                <a:gd name="connsiteY2" fmla="*/ 14446 h 13758"/>
                <a:gd name="connsiteX3" fmla="*/ 12039 w 13758"/>
                <a:gd name="connsiteY3" fmla="*/ 2408 h 13758"/>
              </a:gdLst>
              <a:ahLst/>
              <a:cxnLst>
                <a:cxn ang="0">
                  <a:pos x="connsiteX0" y="connsiteY0"/>
                </a:cxn>
                <a:cxn ang="0">
                  <a:pos x="connsiteX1" y="connsiteY1"/>
                </a:cxn>
                <a:cxn ang="0">
                  <a:pos x="connsiteX2" y="connsiteY2"/>
                </a:cxn>
                <a:cxn ang="0">
                  <a:pos x="connsiteX3" y="connsiteY3"/>
                </a:cxn>
              </a:cxnLst>
              <a:rect l="l" t="t" r="r" b="b"/>
              <a:pathLst>
                <a:path w="13758" h="13758">
                  <a:moveTo>
                    <a:pt x="0" y="0"/>
                  </a:moveTo>
                  <a:lnTo>
                    <a:pt x="2408" y="12039"/>
                  </a:lnTo>
                  <a:lnTo>
                    <a:pt x="14446" y="14446"/>
                  </a:lnTo>
                  <a:lnTo>
                    <a:pt x="12039" y="2408"/>
                  </a:lnTo>
                  <a:close/>
                </a:path>
              </a:pathLst>
            </a:custGeom>
            <a:solidFill>
              <a:srgbClr val="000000"/>
            </a:solidFill>
            <a:ln w="1687"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637A7F2F-C3E8-4486-AF32-3E02900F2CB1}"/>
                </a:ext>
              </a:extLst>
            </p:cNvPr>
            <p:cNvSpPr/>
            <p:nvPr/>
          </p:nvSpPr>
          <p:spPr>
            <a:xfrm>
              <a:off x="5629997" y="3828202"/>
              <a:ext cx="13758" cy="13758"/>
            </a:xfrm>
            <a:custGeom>
              <a:avLst/>
              <a:gdLst>
                <a:gd name="connsiteX0" fmla="*/ 2408 w 13758"/>
                <a:gd name="connsiteY0" fmla="*/ 2408 h 13758"/>
                <a:gd name="connsiteX1" fmla="*/ 0 w 13758"/>
                <a:gd name="connsiteY1" fmla="*/ 14446 h 13758"/>
                <a:gd name="connsiteX2" fmla="*/ 12039 w 13758"/>
                <a:gd name="connsiteY2" fmla="*/ 12039 h 13758"/>
                <a:gd name="connsiteX3" fmla="*/ 14446 w 13758"/>
                <a:gd name="connsiteY3" fmla="*/ 0 h 13758"/>
              </a:gdLst>
              <a:ahLst/>
              <a:cxnLst>
                <a:cxn ang="0">
                  <a:pos x="connsiteX0" y="connsiteY0"/>
                </a:cxn>
                <a:cxn ang="0">
                  <a:pos x="connsiteX1" y="connsiteY1"/>
                </a:cxn>
                <a:cxn ang="0">
                  <a:pos x="connsiteX2" y="connsiteY2"/>
                </a:cxn>
                <a:cxn ang="0">
                  <a:pos x="connsiteX3" y="connsiteY3"/>
                </a:cxn>
              </a:cxnLst>
              <a:rect l="l" t="t" r="r" b="b"/>
              <a:pathLst>
                <a:path w="13758" h="13758">
                  <a:moveTo>
                    <a:pt x="2408" y="2408"/>
                  </a:moveTo>
                  <a:lnTo>
                    <a:pt x="0" y="14446"/>
                  </a:lnTo>
                  <a:lnTo>
                    <a:pt x="12039" y="12039"/>
                  </a:lnTo>
                  <a:lnTo>
                    <a:pt x="14446" y="0"/>
                  </a:lnTo>
                  <a:close/>
                </a:path>
              </a:pathLst>
            </a:custGeom>
            <a:solidFill>
              <a:srgbClr val="000000"/>
            </a:solidFill>
            <a:ln w="1687" cap="flat">
              <a:noFill/>
              <a:prstDash val="solid"/>
              <a:miter/>
            </a:ln>
          </p:spPr>
          <p:txBody>
            <a:bodyPr rtlCol="0" anchor="ctr"/>
            <a:lstStyle/>
            <a:p>
              <a:endParaRPr lang="ja-JP" altLang="en-US"/>
            </a:p>
          </p:txBody>
        </p:sp>
      </p:grpSp>
      <p:pic>
        <p:nvPicPr>
          <p:cNvPr id="461" name="図 460">
            <a:extLst>
              <a:ext uri="{FF2B5EF4-FFF2-40B4-BE49-F238E27FC236}">
                <a16:creationId xmlns:a16="http://schemas.microsoft.com/office/drawing/2014/main" id="{EEC9E50F-3688-4E53-A7F5-59839CD5129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0" t="-138" r="-1772" b="9338"/>
          <a:stretch/>
        </p:blipFill>
        <p:spPr>
          <a:xfrm>
            <a:off x="5449046" y="75570"/>
            <a:ext cx="1491432" cy="1529294"/>
          </a:xfrm>
          <a:prstGeom prst="rect">
            <a:avLst/>
          </a:prstGeom>
        </p:spPr>
      </p:pic>
      <p:graphicFrame>
        <p:nvGraphicFramePr>
          <p:cNvPr id="2" name="表 1">
            <a:extLst>
              <a:ext uri="{FF2B5EF4-FFF2-40B4-BE49-F238E27FC236}">
                <a16:creationId xmlns:a16="http://schemas.microsoft.com/office/drawing/2014/main" id="{C55325DA-175F-4AEB-A60D-3BB0787FB336}"/>
              </a:ext>
            </a:extLst>
          </p:cNvPr>
          <p:cNvGraphicFramePr>
            <a:graphicFrameLocks noGrp="1"/>
          </p:cNvGraphicFramePr>
          <p:nvPr>
            <p:extLst>
              <p:ext uri="{D42A27DB-BD31-4B8C-83A1-F6EECF244321}">
                <p14:modId xmlns:p14="http://schemas.microsoft.com/office/powerpoint/2010/main" val="3498647149"/>
              </p:ext>
            </p:extLst>
          </p:nvPr>
        </p:nvGraphicFramePr>
        <p:xfrm>
          <a:off x="5455985" y="1546081"/>
          <a:ext cx="5149557" cy="1607430"/>
        </p:xfrm>
        <a:graphic>
          <a:graphicData uri="http://schemas.openxmlformats.org/drawingml/2006/table">
            <a:tbl>
              <a:tblPr firstRow="1" bandRow="1">
                <a:tableStyleId>{00A15C55-8517-42AA-B614-E9B94910E393}</a:tableStyleId>
              </a:tblPr>
              <a:tblGrid>
                <a:gridCol w="341745">
                  <a:extLst>
                    <a:ext uri="{9D8B030D-6E8A-4147-A177-3AD203B41FA5}">
                      <a16:colId xmlns:a16="http://schemas.microsoft.com/office/drawing/2014/main" val="3366744133"/>
                    </a:ext>
                  </a:extLst>
                </a:gridCol>
                <a:gridCol w="960582">
                  <a:extLst>
                    <a:ext uri="{9D8B030D-6E8A-4147-A177-3AD203B41FA5}">
                      <a16:colId xmlns:a16="http://schemas.microsoft.com/office/drawing/2014/main" val="1365246433"/>
                    </a:ext>
                  </a:extLst>
                </a:gridCol>
                <a:gridCol w="526473">
                  <a:extLst>
                    <a:ext uri="{9D8B030D-6E8A-4147-A177-3AD203B41FA5}">
                      <a16:colId xmlns:a16="http://schemas.microsoft.com/office/drawing/2014/main" val="386540453"/>
                    </a:ext>
                  </a:extLst>
                </a:gridCol>
                <a:gridCol w="517236">
                  <a:extLst>
                    <a:ext uri="{9D8B030D-6E8A-4147-A177-3AD203B41FA5}">
                      <a16:colId xmlns:a16="http://schemas.microsoft.com/office/drawing/2014/main" val="2854343596"/>
                    </a:ext>
                  </a:extLst>
                </a:gridCol>
                <a:gridCol w="1191491">
                  <a:extLst>
                    <a:ext uri="{9D8B030D-6E8A-4147-A177-3AD203B41FA5}">
                      <a16:colId xmlns:a16="http://schemas.microsoft.com/office/drawing/2014/main" val="926694587"/>
                    </a:ext>
                  </a:extLst>
                </a:gridCol>
                <a:gridCol w="535709">
                  <a:extLst>
                    <a:ext uri="{9D8B030D-6E8A-4147-A177-3AD203B41FA5}">
                      <a16:colId xmlns:a16="http://schemas.microsoft.com/office/drawing/2014/main" val="2929668785"/>
                    </a:ext>
                  </a:extLst>
                </a:gridCol>
                <a:gridCol w="554182">
                  <a:extLst>
                    <a:ext uri="{9D8B030D-6E8A-4147-A177-3AD203B41FA5}">
                      <a16:colId xmlns:a16="http://schemas.microsoft.com/office/drawing/2014/main" val="1173146198"/>
                    </a:ext>
                  </a:extLst>
                </a:gridCol>
                <a:gridCol w="522139">
                  <a:extLst>
                    <a:ext uri="{9D8B030D-6E8A-4147-A177-3AD203B41FA5}">
                      <a16:colId xmlns:a16="http://schemas.microsoft.com/office/drawing/2014/main" val="1771227334"/>
                    </a:ext>
                  </a:extLst>
                </a:gridCol>
              </a:tblGrid>
              <a:tr h="253067">
                <a:tc>
                  <a:txBody>
                    <a:bodyPr/>
                    <a:lstStyle/>
                    <a:p>
                      <a:pPr algn="ct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dirty="0"/>
                        <a:t>月</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dirty="0"/>
                        <a:t>火</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dirty="0"/>
                        <a:t>水</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dirty="0"/>
                        <a:t>木</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dirty="0"/>
                        <a:t>金</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dirty="0"/>
                        <a:t>土</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dirty="0"/>
                        <a:t>日</a:t>
                      </a:r>
                      <a:endParaRPr kumimoji="1" lang="ja-JP" altLang="en-US" sz="1200"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427372954"/>
                  </a:ext>
                </a:extLst>
              </a:tr>
              <a:tr h="421779">
                <a:tc>
                  <a:txBody>
                    <a:bodyPr/>
                    <a:lstStyle/>
                    <a:p>
                      <a:pPr algn="ctr"/>
                      <a:r>
                        <a:rPr kumimoji="1" lang="ja-JP" altLang="en-US" sz="1200" b="1" dirty="0"/>
                        <a:t>午前</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601866121"/>
                  </a:ext>
                </a:extLst>
              </a:tr>
              <a:tr h="381848">
                <a:tc rowSpan="2">
                  <a:txBody>
                    <a:bodyPr/>
                    <a:lstStyle/>
                    <a:p>
                      <a:pPr algn="ctr"/>
                      <a:r>
                        <a:rPr kumimoji="1" lang="ja-JP" altLang="en-US" sz="1200" b="1" dirty="0"/>
                        <a:t>午後</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en-US" altLang="ja-JP" sz="1200" b="1" dirty="0">
                        <a:solidFill>
                          <a:schemeClr val="tx1"/>
                        </a:solidFill>
                      </a:endParaRPr>
                    </a:p>
                  </a:txBody>
                  <a:tcPr anchor="ctr"/>
                </a:tc>
                <a:tc rowSpan="2">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rowSpan="2">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a:t>
                      </a:r>
                      <a:endParaRPr kumimoji="1" lang="en-US" altLang="ja-JP" sz="1200" b="1" dirty="0">
                        <a:solidFill>
                          <a:schemeClr val="tx1"/>
                        </a:solidFill>
                      </a:endParaRPr>
                    </a:p>
                  </a:txBody>
                  <a:tcPr anchor="ctr"/>
                </a:tc>
                <a:tc rowSpan="2">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rowSpan="2">
                  <a:txBody>
                    <a:bodyPr/>
                    <a:lstStyle/>
                    <a:p>
                      <a:pPr algn="ctr"/>
                      <a:r>
                        <a:rPr kumimoji="1" lang="en-US" altLang="ja-JP" sz="1200" b="1" dirty="0"/>
                        <a:t>※</a:t>
                      </a: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solidFill>
                      <a:srgbClr val="FFFF00"/>
                    </a:solidFill>
                  </a:tcPr>
                </a:tc>
                <a:tc rowSpan="2">
                  <a:txBody>
                    <a:bodyPr/>
                    <a:lstStyle/>
                    <a:p>
                      <a:pPr algn="ctr"/>
                      <a:r>
                        <a:rPr kumimoji="1" lang="ja-JP" altLang="en-US" sz="1200" b="1" dirty="0"/>
                        <a:t>－</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1140405256"/>
                  </a:ext>
                </a:extLst>
              </a:tr>
              <a:tr h="494062">
                <a:tc vMerge="1">
                  <a:txBody>
                    <a:bodyPr/>
                    <a:lstStyle/>
                    <a:p>
                      <a:pPr algn="ct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dirty="0"/>
                        <a:t>毎週</a:t>
                      </a:r>
                      <a:endParaRPr kumimoji="1" lang="en-US" altLang="ja-JP" sz="1200" b="1" dirty="0"/>
                    </a:p>
                    <a:p>
                      <a:pPr algn="ctr"/>
                      <a:r>
                        <a:rPr kumimoji="1" lang="ja-JP" altLang="en-US" sz="1200" b="1" dirty="0"/>
                        <a:t>皮／一宮</a:t>
                      </a:r>
                      <a:r>
                        <a:rPr kumimoji="1" lang="en-US" altLang="ja-JP" sz="1200" b="1" dirty="0"/>
                        <a:t>Dr</a:t>
                      </a:r>
                      <a:endParaRPr kumimoji="1" lang="en-US" altLang="ja-JP" sz="1200" b="1" dirty="0">
                        <a:solidFill>
                          <a:schemeClr val="tx1"/>
                        </a:solidFill>
                      </a:endParaRPr>
                    </a:p>
                  </a:txBody>
                  <a:tcPr anchor="ctr"/>
                </a:tc>
                <a:tc vMerge="1">
                  <a:txBody>
                    <a:bodyPr/>
                    <a:lstStyle/>
                    <a:p>
                      <a:pPr algn="ct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vMerge="1">
                  <a:txBody>
                    <a:bodyPr/>
                    <a:lstStyle/>
                    <a:p>
                      <a:pPr algn="ct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en-US" altLang="ja-JP" sz="1200" b="1" dirty="0"/>
                        <a:t>1</a:t>
                      </a:r>
                      <a:r>
                        <a:rPr kumimoji="1" lang="ja-JP" altLang="en-US" sz="1200" b="1" dirty="0"/>
                        <a:t>・</a:t>
                      </a:r>
                      <a:r>
                        <a:rPr kumimoji="1" lang="en-US" altLang="ja-JP" sz="1200" b="1" dirty="0"/>
                        <a:t>3</a:t>
                      </a:r>
                      <a:r>
                        <a:rPr kumimoji="1" lang="ja-JP" altLang="en-US" sz="1200" b="1" dirty="0"/>
                        <a:t>・</a:t>
                      </a:r>
                      <a:r>
                        <a:rPr kumimoji="1" lang="en-US" altLang="ja-JP" sz="1200" b="1" dirty="0"/>
                        <a:t>5</a:t>
                      </a:r>
                      <a:r>
                        <a:rPr kumimoji="1" lang="ja-JP" altLang="en-US" sz="1200" b="1" dirty="0"/>
                        <a:t>週</a:t>
                      </a:r>
                    </a:p>
                    <a:p>
                      <a:pPr algn="ctr"/>
                      <a:r>
                        <a:rPr kumimoji="1" lang="ja-JP" altLang="en-US" sz="1200" b="1" dirty="0"/>
                        <a:t>泌／太田</a:t>
                      </a:r>
                      <a:r>
                        <a:rPr kumimoji="1" lang="en-US" altLang="ja-JP" sz="1200" b="1" dirty="0"/>
                        <a:t>Dr</a:t>
                      </a:r>
                      <a:endParaRPr kumimoji="1" lang="en-US" altLang="ja-JP" sz="1200" b="1" dirty="0">
                        <a:solidFill>
                          <a:schemeClr val="tx1"/>
                        </a:solidFill>
                      </a:endParaRPr>
                    </a:p>
                  </a:txBody>
                  <a:tcPr anchor="ctr"/>
                </a:tc>
                <a:tc vMerge="1">
                  <a:txBody>
                    <a:bodyPr/>
                    <a:lstStyle/>
                    <a:p>
                      <a:pPr algn="ct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vMerge="1">
                  <a:txBody>
                    <a:bodyPr/>
                    <a:lstStyle/>
                    <a:p>
                      <a:pPr algn="ct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solidFill>
                      <a:srgbClr val="FFFF00"/>
                    </a:solidFill>
                  </a:tcPr>
                </a:tc>
                <a:tc vMerge="1">
                  <a:txBody>
                    <a:bodyPr/>
                    <a:lstStyle/>
                    <a:p>
                      <a:pPr algn="ct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468863932"/>
                  </a:ext>
                </a:extLst>
              </a:tr>
            </a:tbl>
          </a:graphicData>
        </a:graphic>
      </p:graphicFrame>
      <p:pic>
        <p:nvPicPr>
          <p:cNvPr id="451" name="図 450">
            <a:extLst>
              <a:ext uri="{FF2B5EF4-FFF2-40B4-BE49-F238E27FC236}">
                <a16:creationId xmlns:a16="http://schemas.microsoft.com/office/drawing/2014/main" id="{0541A0C4-D6BA-4285-8C70-878E3871D4BC}"/>
              </a:ext>
            </a:extLst>
          </p:cNvPr>
          <p:cNvPicPr>
            <a:picLocks noChangeAspect="1"/>
          </p:cNvPicPr>
          <p:nvPr/>
        </p:nvPicPr>
        <p:blipFill rotWithShape="1">
          <a:blip r:embed="rId9">
            <a:extLst>
              <a:ext uri="{28A0092B-C50C-407E-A947-70E740481C1C}">
                <a14:useLocalDpi xmlns:a14="http://schemas.microsoft.com/office/drawing/2010/main" val="0"/>
              </a:ext>
            </a:extLst>
          </a:blip>
          <a:srcRect t="16367" r="7368" b="13006"/>
          <a:stretch/>
        </p:blipFill>
        <p:spPr>
          <a:xfrm>
            <a:off x="9224222" y="5586022"/>
            <a:ext cx="1398290" cy="1894521"/>
          </a:xfrm>
          <a:prstGeom prst="rect">
            <a:avLst/>
          </a:prstGeom>
        </p:spPr>
      </p:pic>
      <p:sp>
        <p:nvSpPr>
          <p:cNvPr id="87" name="正方形/長方形 86">
            <a:extLst>
              <a:ext uri="{FF2B5EF4-FFF2-40B4-BE49-F238E27FC236}">
                <a16:creationId xmlns:a16="http://schemas.microsoft.com/office/drawing/2014/main" id="{FBD6BA95-5053-444A-A018-8520F9B5BFA7}"/>
              </a:ext>
            </a:extLst>
          </p:cNvPr>
          <p:cNvSpPr/>
          <p:nvPr/>
        </p:nvSpPr>
        <p:spPr>
          <a:xfrm>
            <a:off x="9343839" y="7196658"/>
            <a:ext cx="938077" cy="307777"/>
          </a:xfrm>
          <a:prstGeom prst="rect">
            <a:avLst/>
          </a:prstGeom>
          <a:noFill/>
        </p:spPr>
        <p:txBody>
          <a:bodyPr wrap="none" lIns="91440" tIns="45720" rIns="91440" bIns="45720">
            <a:spAutoFit/>
          </a:bodyPr>
          <a:lstStyle/>
          <a:p>
            <a:pPr algn="ctr"/>
            <a:r>
              <a:rPr lang="en-US" altLang="ja-JP" sz="1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7</a:t>
            </a:r>
            <a:r>
              <a:rPr lang="en-US" altLang="ja-JP" sz="1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,780</a:t>
            </a:r>
            <a:r>
              <a:rPr lang="ja-JP" altLang="en-US" sz="1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円</a:t>
            </a:r>
          </a:p>
        </p:txBody>
      </p:sp>
      <p:sp>
        <p:nvSpPr>
          <p:cNvPr id="463" name="正方形/長方形 462">
            <a:extLst>
              <a:ext uri="{FF2B5EF4-FFF2-40B4-BE49-F238E27FC236}">
                <a16:creationId xmlns:a16="http://schemas.microsoft.com/office/drawing/2014/main" id="{A94A7A6F-F8FC-4EAF-85B2-2D313E173194}"/>
              </a:ext>
            </a:extLst>
          </p:cNvPr>
          <p:cNvSpPr/>
          <p:nvPr/>
        </p:nvSpPr>
        <p:spPr>
          <a:xfrm>
            <a:off x="9117006" y="3464240"/>
            <a:ext cx="1531834" cy="993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467" name="図 466" descr="植物, 花, テーブル, 室内 が含まれている画像&#10;&#10;自動的に生成された説明">
            <a:extLst>
              <a:ext uri="{FF2B5EF4-FFF2-40B4-BE49-F238E27FC236}">
                <a16:creationId xmlns:a16="http://schemas.microsoft.com/office/drawing/2014/main" id="{C08D56B3-A1D9-4103-B97D-4594CA5D4A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541395" flipH="1">
            <a:off x="8900555" y="3923814"/>
            <a:ext cx="813183" cy="813183"/>
          </a:xfrm>
          <a:prstGeom prst="rect">
            <a:avLst/>
          </a:prstGeom>
        </p:spPr>
      </p:pic>
      <p:sp>
        <p:nvSpPr>
          <p:cNvPr id="9" name="正方形/長方形 8">
            <a:extLst>
              <a:ext uri="{FF2B5EF4-FFF2-40B4-BE49-F238E27FC236}">
                <a16:creationId xmlns:a16="http://schemas.microsoft.com/office/drawing/2014/main" id="{40EB1F3D-9934-4DD9-8878-865EED1FD1E7}"/>
              </a:ext>
            </a:extLst>
          </p:cNvPr>
          <p:cNvSpPr/>
          <p:nvPr/>
        </p:nvSpPr>
        <p:spPr>
          <a:xfrm>
            <a:off x="9104044" y="4205072"/>
            <a:ext cx="991726" cy="276999"/>
          </a:xfrm>
          <a:prstGeom prst="rect">
            <a:avLst/>
          </a:prstGeom>
          <a:noFill/>
        </p:spPr>
        <p:txBody>
          <a:bodyPr wrap="square" lIns="91440" tIns="45720" rIns="91440" bIns="45720">
            <a:spAutoFit/>
          </a:bodyPr>
          <a:lstStyle/>
          <a:p>
            <a:pPr algn="ctr"/>
            <a:r>
              <a:rPr lang="en-US" altLang="ja-JP" sz="1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6,</a:t>
            </a:r>
            <a:r>
              <a:rPr lang="en-US" altLang="ja-JP"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16</a:t>
            </a:r>
            <a:r>
              <a:rPr lang="ja-JP" altLang="en-US" sz="1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０円</a:t>
            </a:r>
          </a:p>
        </p:txBody>
      </p:sp>
      <p:sp>
        <p:nvSpPr>
          <p:cNvPr id="465" name="正方形/長方形 464">
            <a:extLst>
              <a:ext uri="{FF2B5EF4-FFF2-40B4-BE49-F238E27FC236}">
                <a16:creationId xmlns:a16="http://schemas.microsoft.com/office/drawing/2014/main" id="{E5DA0D37-946C-42EF-B53E-8B315B546DE7}"/>
              </a:ext>
            </a:extLst>
          </p:cNvPr>
          <p:cNvSpPr/>
          <p:nvPr/>
        </p:nvSpPr>
        <p:spPr>
          <a:xfrm>
            <a:off x="9564114" y="3626137"/>
            <a:ext cx="335756" cy="51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正方形/長方形 110">
            <a:extLst>
              <a:ext uri="{FF2B5EF4-FFF2-40B4-BE49-F238E27FC236}">
                <a16:creationId xmlns:a16="http://schemas.microsoft.com/office/drawing/2014/main" id="{FFC1EE18-FAD8-44B6-8DBC-84E9D97898B7}"/>
              </a:ext>
            </a:extLst>
          </p:cNvPr>
          <p:cNvSpPr/>
          <p:nvPr/>
        </p:nvSpPr>
        <p:spPr>
          <a:xfrm>
            <a:off x="9984736" y="3844806"/>
            <a:ext cx="276908" cy="319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4" name="図 63" descr="テキスト, クイーン が含まれている画像&#10;&#10;自動的に生成された説明">
            <a:extLst>
              <a:ext uri="{FF2B5EF4-FFF2-40B4-BE49-F238E27FC236}">
                <a16:creationId xmlns:a16="http://schemas.microsoft.com/office/drawing/2014/main" id="{4FF91373-B45C-4A36-8628-62D42586DF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75550" y="5921180"/>
            <a:ext cx="1334007" cy="1295341"/>
          </a:xfrm>
          <a:prstGeom prst="rect">
            <a:avLst/>
          </a:prstGeom>
        </p:spPr>
      </p:pic>
      <p:pic>
        <p:nvPicPr>
          <p:cNvPr id="73" name="図 72">
            <a:extLst>
              <a:ext uri="{FF2B5EF4-FFF2-40B4-BE49-F238E27FC236}">
                <a16:creationId xmlns:a16="http://schemas.microsoft.com/office/drawing/2014/main" id="{371CE891-FCDD-44C9-AEA2-3FADB999D4FA}"/>
              </a:ext>
            </a:extLst>
          </p:cNvPr>
          <p:cNvPicPr>
            <a:picLocks noChangeAspect="1"/>
          </p:cNvPicPr>
          <p:nvPr/>
        </p:nvPicPr>
        <p:blipFill rotWithShape="1">
          <a:blip r:embed="rId12">
            <a:extLst>
              <a:ext uri="{28A0092B-C50C-407E-A947-70E740481C1C}">
                <a14:useLocalDpi xmlns:a14="http://schemas.microsoft.com/office/drawing/2010/main" val="0"/>
              </a:ext>
            </a:extLst>
          </a:blip>
          <a:srcRect l="66243" t="3192" r="7306" b="43595"/>
          <a:stretch/>
        </p:blipFill>
        <p:spPr>
          <a:xfrm>
            <a:off x="5452337" y="6824524"/>
            <a:ext cx="466646" cy="674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9" name="テキスト プレースホルダー 10">
            <a:extLst>
              <a:ext uri="{FF2B5EF4-FFF2-40B4-BE49-F238E27FC236}">
                <a16:creationId xmlns:a16="http://schemas.microsoft.com/office/drawing/2014/main" id="{51CDD399-52F3-40E1-A13D-97171D7A3AC4}"/>
              </a:ext>
            </a:extLst>
          </p:cNvPr>
          <p:cNvSpPr txBox="1">
            <a:spLocks/>
          </p:cNvSpPr>
          <p:nvPr/>
        </p:nvSpPr>
        <p:spPr>
          <a:xfrm>
            <a:off x="5912457" y="6786606"/>
            <a:ext cx="2827250" cy="1069883"/>
          </a:xfrm>
          <a:prstGeom prst="rect">
            <a:avLst/>
          </a:prstGeom>
        </p:spPr>
        <p:txBody>
          <a:bodyPr vert="horz" lIns="91440" tIns="45720" rIns="91440" bIns="45720" rtlCol="0">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kumimoji="1" sz="105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　</a:t>
            </a:r>
            <a:r>
              <a:rPr lang="ja-JP" altLang="en-US" sz="1200" dirty="0">
                <a:solidFill>
                  <a:srgbClr val="0070C0"/>
                </a:solidFill>
                <a:effectLst>
                  <a:glow rad="635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アスタキサンチン酸　　　　　　　　　　　　　　</a:t>
            </a:r>
            <a:r>
              <a:rPr lang="ja-JP" altLang="en-US" sz="1200" dirty="0">
                <a:latin typeface="UD デジタル 教科書体 NK-B" panose="02020700000000000000" pitchFamily="18" charset="-128"/>
                <a:ea typeface="UD デジタル 教科書体 NK-B" panose="02020700000000000000" pitchFamily="18" charset="-128"/>
              </a:rPr>
              <a:t>紫外線などにより発生する活性酸素を強力に消去する成 分として注目されています。当院でも一番人気の売れ筋商品です。</a:t>
            </a:r>
            <a:r>
              <a:rPr lang="ja-JP" altLang="en-US" dirty="0"/>
              <a:t>　　　　</a:t>
            </a:r>
          </a:p>
        </p:txBody>
      </p:sp>
      <p:grpSp>
        <p:nvGrpSpPr>
          <p:cNvPr id="131" name="グラフィックス 5" descr="王冠">
            <a:extLst>
              <a:ext uri="{FF2B5EF4-FFF2-40B4-BE49-F238E27FC236}">
                <a16:creationId xmlns:a16="http://schemas.microsoft.com/office/drawing/2014/main" id="{9552FFB0-3CCE-4ED8-8A82-40A9A8D371CC}"/>
              </a:ext>
            </a:extLst>
          </p:cNvPr>
          <p:cNvGrpSpPr/>
          <p:nvPr/>
        </p:nvGrpSpPr>
        <p:grpSpPr>
          <a:xfrm>
            <a:off x="5950465" y="6827884"/>
            <a:ext cx="165100" cy="165100"/>
            <a:chOff x="5490178" y="3775232"/>
            <a:chExt cx="165100" cy="165100"/>
          </a:xfrm>
        </p:grpSpPr>
        <p:sp>
          <p:nvSpPr>
            <p:cNvPr id="132" name="フリーフォーム: 図形 131">
              <a:extLst>
                <a:ext uri="{FF2B5EF4-FFF2-40B4-BE49-F238E27FC236}">
                  <a16:creationId xmlns:a16="http://schemas.microsoft.com/office/drawing/2014/main" id="{EF5596AA-3ED1-4AFC-9A39-F6F70499EEBC}"/>
                </a:ext>
              </a:extLst>
            </p:cNvPr>
            <p:cNvSpPr/>
            <p:nvPr/>
          </p:nvSpPr>
          <p:spPr>
            <a:xfrm>
              <a:off x="5565849" y="3793290"/>
              <a:ext cx="13758" cy="20638"/>
            </a:xfrm>
            <a:custGeom>
              <a:avLst/>
              <a:gdLst>
                <a:gd name="connsiteX0" fmla="*/ 13758 w 13758"/>
                <a:gd name="connsiteY0" fmla="*/ 10319 h 20637"/>
                <a:gd name="connsiteX1" fmla="*/ 6879 w 13758"/>
                <a:gd name="connsiteY1" fmla="*/ 0 h 20637"/>
                <a:gd name="connsiteX2" fmla="*/ 0 w 13758"/>
                <a:gd name="connsiteY2" fmla="*/ 10319 h 20637"/>
                <a:gd name="connsiteX3" fmla="*/ 6879 w 13758"/>
                <a:gd name="connsiteY3" fmla="*/ 20638 h 20637"/>
              </a:gdLst>
              <a:ahLst/>
              <a:cxnLst>
                <a:cxn ang="0">
                  <a:pos x="connsiteX0" y="connsiteY0"/>
                </a:cxn>
                <a:cxn ang="0">
                  <a:pos x="connsiteX1" y="connsiteY1"/>
                </a:cxn>
                <a:cxn ang="0">
                  <a:pos x="connsiteX2" y="connsiteY2"/>
                </a:cxn>
                <a:cxn ang="0">
                  <a:pos x="connsiteX3" y="connsiteY3"/>
                </a:cxn>
              </a:cxnLst>
              <a:rect l="l" t="t" r="r" b="b"/>
              <a:pathLst>
                <a:path w="13758" h="20637">
                  <a:moveTo>
                    <a:pt x="13758" y="10319"/>
                  </a:moveTo>
                  <a:lnTo>
                    <a:pt x="6879" y="0"/>
                  </a:lnTo>
                  <a:lnTo>
                    <a:pt x="0" y="10319"/>
                  </a:lnTo>
                  <a:lnTo>
                    <a:pt x="6879" y="20638"/>
                  </a:lnTo>
                  <a:close/>
                </a:path>
              </a:pathLst>
            </a:custGeom>
            <a:solidFill>
              <a:srgbClr val="000000"/>
            </a:solidFill>
            <a:ln w="1687" cap="flat">
              <a:noFill/>
              <a:prstDash val="solid"/>
              <a:miter/>
            </a:ln>
          </p:spPr>
          <p:txBody>
            <a:bodyPr rtlCol="0" anchor="ctr"/>
            <a:lstStyle/>
            <a:p>
              <a:endParaRPr lang="ja-JP" altLang="en-US"/>
            </a:p>
          </p:txBody>
        </p:sp>
        <p:sp>
          <p:nvSpPr>
            <p:cNvPr id="133" name="フリーフォーム: 図形 132">
              <a:extLst>
                <a:ext uri="{FF2B5EF4-FFF2-40B4-BE49-F238E27FC236}">
                  <a16:creationId xmlns:a16="http://schemas.microsoft.com/office/drawing/2014/main" id="{DEFE55BF-EB8D-43EF-94A0-E56C652E2186}"/>
                </a:ext>
              </a:extLst>
            </p:cNvPr>
            <p:cNvSpPr/>
            <p:nvPr/>
          </p:nvSpPr>
          <p:spPr>
            <a:xfrm>
              <a:off x="5519414" y="3819087"/>
              <a:ext cx="106627" cy="82550"/>
            </a:xfrm>
            <a:custGeom>
              <a:avLst/>
              <a:gdLst>
                <a:gd name="connsiteX0" fmla="*/ 53314 w 106627"/>
                <a:gd name="connsiteY0" fmla="*/ 0 h 82550"/>
                <a:gd name="connsiteX1" fmla="*/ 28892 w 106627"/>
                <a:gd name="connsiteY1" fmla="*/ 40931 h 82550"/>
                <a:gd name="connsiteX2" fmla="*/ 0 w 106627"/>
                <a:gd name="connsiteY2" fmla="*/ 27517 h 82550"/>
                <a:gd name="connsiteX3" fmla="*/ 10319 w 106627"/>
                <a:gd name="connsiteY3" fmla="*/ 72231 h 82550"/>
                <a:gd name="connsiteX4" fmla="*/ 10319 w 106627"/>
                <a:gd name="connsiteY4" fmla="*/ 82550 h 82550"/>
                <a:gd name="connsiteX5" fmla="*/ 96308 w 106627"/>
                <a:gd name="connsiteY5" fmla="*/ 82550 h 82550"/>
                <a:gd name="connsiteX6" fmla="*/ 96308 w 106627"/>
                <a:gd name="connsiteY6" fmla="*/ 72231 h 82550"/>
                <a:gd name="connsiteX7" fmla="*/ 106627 w 106627"/>
                <a:gd name="connsiteY7" fmla="*/ 27517 h 82550"/>
                <a:gd name="connsiteX8" fmla="*/ 77735 w 106627"/>
                <a:gd name="connsiteY8" fmla="*/ 40931 h 8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7" h="82550">
                  <a:moveTo>
                    <a:pt x="53314" y="0"/>
                  </a:moveTo>
                  <a:lnTo>
                    <a:pt x="28892" y="40931"/>
                  </a:lnTo>
                  <a:lnTo>
                    <a:pt x="0" y="27517"/>
                  </a:lnTo>
                  <a:lnTo>
                    <a:pt x="10319" y="72231"/>
                  </a:lnTo>
                  <a:lnTo>
                    <a:pt x="10319" y="82550"/>
                  </a:lnTo>
                  <a:lnTo>
                    <a:pt x="96308" y="82550"/>
                  </a:lnTo>
                  <a:lnTo>
                    <a:pt x="96308" y="72231"/>
                  </a:lnTo>
                  <a:lnTo>
                    <a:pt x="106627" y="27517"/>
                  </a:lnTo>
                  <a:lnTo>
                    <a:pt x="77735" y="40931"/>
                  </a:lnTo>
                  <a:close/>
                </a:path>
              </a:pathLst>
            </a:custGeom>
            <a:solidFill>
              <a:srgbClr val="000000"/>
            </a:solidFill>
            <a:ln w="1687" cap="flat">
              <a:noFill/>
              <a:prstDash val="solid"/>
              <a:miter/>
            </a:ln>
          </p:spPr>
          <p:txBody>
            <a:bodyPr rtlCol="0" anchor="ctr"/>
            <a:lstStyle/>
            <a:p>
              <a:endParaRPr lang="ja-JP" altLang="en-US"/>
            </a:p>
          </p:txBody>
        </p:sp>
        <p:sp>
          <p:nvSpPr>
            <p:cNvPr id="134" name="フリーフォーム: 図形 133">
              <a:extLst>
                <a:ext uri="{FF2B5EF4-FFF2-40B4-BE49-F238E27FC236}">
                  <a16:creationId xmlns:a16="http://schemas.microsoft.com/office/drawing/2014/main" id="{E83C0E3F-34AF-46A8-B086-0B2518C6BE7C}"/>
                </a:ext>
              </a:extLst>
            </p:cNvPr>
            <p:cNvSpPr/>
            <p:nvPr/>
          </p:nvSpPr>
          <p:spPr>
            <a:xfrm>
              <a:off x="5529733" y="3908516"/>
              <a:ext cx="85990" cy="13758"/>
            </a:xfrm>
            <a:custGeom>
              <a:avLst/>
              <a:gdLst>
                <a:gd name="connsiteX0" fmla="*/ 0 w 85989"/>
                <a:gd name="connsiteY0" fmla="*/ 0 h 13758"/>
                <a:gd name="connsiteX1" fmla="*/ 85990 w 85989"/>
                <a:gd name="connsiteY1" fmla="*/ 0 h 13758"/>
                <a:gd name="connsiteX2" fmla="*/ 85990 w 85989"/>
                <a:gd name="connsiteY2" fmla="*/ 13758 h 13758"/>
                <a:gd name="connsiteX3" fmla="*/ 0 w 85989"/>
                <a:gd name="connsiteY3" fmla="*/ 13758 h 13758"/>
              </a:gdLst>
              <a:ahLst/>
              <a:cxnLst>
                <a:cxn ang="0">
                  <a:pos x="connsiteX0" y="connsiteY0"/>
                </a:cxn>
                <a:cxn ang="0">
                  <a:pos x="connsiteX1" y="connsiteY1"/>
                </a:cxn>
                <a:cxn ang="0">
                  <a:pos x="connsiteX2" y="connsiteY2"/>
                </a:cxn>
                <a:cxn ang="0">
                  <a:pos x="connsiteX3" y="connsiteY3"/>
                </a:cxn>
              </a:cxnLst>
              <a:rect l="l" t="t" r="r" b="b"/>
              <a:pathLst>
                <a:path w="85989" h="13758">
                  <a:moveTo>
                    <a:pt x="0" y="0"/>
                  </a:moveTo>
                  <a:lnTo>
                    <a:pt x="85990" y="0"/>
                  </a:lnTo>
                  <a:lnTo>
                    <a:pt x="85990" y="13758"/>
                  </a:lnTo>
                  <a:lnTo>
                    <a:pt x="0" y="13758"/>
                  </a:lnTo>
                  <a:close/>
                </a:path>
              </a:pathLst>
            </a:custGeom>
            <a:solidFill>
              <a:srgbClr val="000000"/>
            </a:solidFill>
            <a:ln w="1687" cap="flat">
              <a:noFill/>
              <a:prstDash val="solid"/>
              <a:miter/>
            </a:ln>
          </p:spPr>
          <p:txBody>
            <a:bodyPr rtlCol="0" anchor="ctr"/>
            <a:lstStyle/>
            <a:p>
              <a:endParaRPr lang="ja-JP" altLang="en-US"/>
            </a:p>
          </p:txBody>
        </p:sp>
        <p:sp>
          <p:nvSpPr>
            <p:cNvPr id="135" name="フリーフォーム: 図形 134">
              <a:extLst>
                <a:ext uri="{FF2B5EF4-FFF2-40B4-BE49-F238E27FC236}">
                  <a16:creationId xmlns:a16="http://schemas.microsoft.com/office/drawing/2014/main" id="{18DC6205-BCC0-484E-A76C-8F1A9C5DB664}"/>
                </a:ext>
              </a:extLst>
            </p:cNvPr>
            <p:cNvSpPr/>
            <p:nvPr/>
          </p:nvSpPr>
          <p:spPr>
            <a:xfrm>
              <a:off x="5501013" y="3828202"/>
              <a:ext cx="13758" cy="13758"/>
            </a:xfrm>
            <a:custGeom>
              <a:avLst/>
              <a:gdLst>
                <a:gd name="connsiteX0" fmla="*/ 0 w 13758"/>
                <a:gd name="connsiteY0" fmla="*/ 0 h 13758"/>
                <a:gd name="connsiteX1" fmla="*/ 2408 w 13758"/>
                <a:gd name="connsiteY1" fmla="*/ 12039 h 13758"/>
                <a:gd name="connsiteX2" fmla="*/ 14446 w 13758"/>
                <a:gd name="connsiteY2" fmla="*/ 14446 h 13758"/>
                <a:gd name="connsiteX3" fmla="*/ 12039 w 13758"/>
                <a:gd name="connsiteY3" fmla="*/ 2408 h 13758"/>
              </a:gdLst>
              <a:ahLst/>
              <a:cxnLst>
                <a:cxn ang="0">
                  <a:pos x="connsiteX0" y="connsiteY0"/>
                </a:cxn>
                <a:cxn ang="0">
                  <a:pos x="connsiteX1" y="connsiteY1"/>
                </a:cxn>
                <a:cxn ang="0">
                  <a:pos x="connsiteX2" y="connsiteY2"/>
                </a:cxn>
                <a:cxn ang="0">
                  <a:pos x="connsiteX3" y="connsiteY3"/>
                </a:cxn>
              </a:cxnLst>
              <a:rect l="l" t="t" r="r" b="b"/>
              <a:pathLst>
                <a:path w="13758" h="13758">
                  <a:moveTo>
                    <a:pt x="0" y="0"/>
                  </a:moveTo>
                  <a:lnTo>
                    <a:pt x="2408" y="12039"/>
                  </a:lnTo>
                  <a:lnTo>
                    <a:pt x="14446" y="14446"/>
                  </a:lnTo>
                  <a:lnTo>
                    <a:pt x="12039" y="2408"/>
                  </a:lnTo>
                  <a:close/>
                </a:path>
              </a:pathLst>
            </a:custGeom>
            <a:solidFill>
              <a:srgbClr val="000000"/>
            </a:solidFill>
            <a:ln w="1687" cap="flat">
              <a:noFill/>
              <a:prstDash val="solid"/>
              <a:miter/>
            </a:ln>
          </p:spPr>
          <p:txBody>
            <a:bodyPr rtlCol="0" anchor="ctr"/>
            <a:lstStyle/>
            <a:p>
              <a:endParaRPr lang="ja-JP" altLang="en-US"/>
            </a:p>
          </p:txBody>
        </p:sp>
        <p:sp>
          <p:nvSpPr>
            <p:cNvPr id="136" name="フリーフォーム: 図形 135">
              <a:extLst>
                <a:ext uri="{FF2B5EF4-FFF2-40B4-BE49-F238E27FC236}">
                  <a16:creationId xmlns:a16="http://schemas.microsoft.com/office/drawing/2014/main" id="{FEBA28BF-6937-4DA0-AD2F-19D7BC3E6EB2}"/>
                </a:ext>
              </a:extLst>
            </p:cNvPr>
            <p:cNvSpPr/>
            <p:nvPr/>
          </p:nvSpPr>
          <p:spPr>
            <a:xfrm>
              <a:off x="5629997" y="3828202"/>
              <a:ext cx="13758" cy="13758"/>
            </a:xfrm>
            <a:custGeom>
              <a:avLst/>
              <a:gdLst>
                <a:gd name="connsiteX0" fmla="*/ 2408 w 13758"/>
                <a:gd name="connsiteY0" fmla="*/ 2408 h 13758"/>
                <a:gd name="connsiteX1" fmla="*/ 0 w 13758"/>
                <a:gd name="connsiteY1" fmla="*/ 14446 h 13758"/>
                <a:gd name="connsiteX2" fmla="*/ 12039 w 13758"/>
                <a:gd name="connsiteY2" fmla="*/ 12039 h 13758"/>
                <a:gd name="connsiteX3" fmla="*/ 14446 w 13758"/>
                <a:gd name="connsiteY3" fmla="*/ 0 h 13758"/>
              </a:gdLst>
              <a:ahLst/>
              <a:cxnLst>
                <a:cxn ang="0">
                  <a:pos x="connsiteX0" y="connsiteY0"/>
                </a:cxn>
                <a:cxn ang="0">
                  <a:pos x="connsiteX1" y="connsiteY1"/>
                </a:cxn>
                <a:cxn ang="0">
                  <a:pos x="connsiteX2" y="connsiteY2"/>
                </a:cxn>
                <a:cxn ang="0">
                  <a:pos x="connsiteX3" y="connsiteY3"/>
                </a:cxn>
              </a:cxnLst>
              <a:rect l="l" t="t" r="r" b="b"/>
              <a:pathLst>
                <a:path w="13758" h="13758">
                  <a:moveTo>
                    <a:pt x="2408" y="2408"/>
                  </a:moveTo>
                  <a:lnTo>
                    <a:pt x="0" y="14446"/>
                  </a:lnTo>
                  <a:lnTo>
                    <a:pt x="12039" y="12039"/>
                  </a:lnTo>
                  <a:lnTo>
                    <a:pt x="14446" y="0"/>
                  </a:lnTo>
                  <a:close/>
                </a:path>
              </a:pathLst>
            </a:custGeom>
            <a:solidFill>
              <a:srgbClr val="000000"/>
            </a:solidFill>
            <a:ln w="1687" cap="flat">
              <a:noFill/>
              <a:prstDash val="solid"/>
              <a:miter/>
            </a:ln>
          </p:spPr>
          <p:txBody>
            <a:bodyPr rtlCol="0" anchor="ctr"/>
            <a:lstStyle/>
            <a:p>
              <a:endParaRPr lang="ja-JP" altLang="en-US"/>
            </a:p>
          </p:txBody>
        </p:sp>
      </p:grpSp>
      <p:sp>
        <p:nvSpPr>
          <p:cNvPr id="112" name="正方形/長方形 111">
            <a:extLst>
              <a:ext uri="{FF2B5EF4-FFF2-40B4-BE49-F238E27FC236}">
                <a16:creationId xmlns:a16="http://schemas.microsoft.com/office/drawing/2014/main" id="{068F449A-0F19-4187-A27D-D9C790CC8DBB}"/>
              </a:ext>
            </a:extLst>
          </p:cNvPr>
          <p:cNvSpPr/>
          <p:nvPr/>
        </p:nvSpPr>
        <p:spPr>
          <a:xfrm>
            <a:off x="9808040" y="4187849"/>
            <a:ext cx="991726" cy="276999"/>
          </a:xfrm>
          <a:prstGeom prst="rect">
            <a:avLst/>
          </a:prstGeom>
          <a:noFill/>
        </p:spPr>
        <p:txBody>
          <a:bodyPr wrap="square" lIns="91440" tIns="45720" rIns="91440" bIns="45720">
            <a:spAutoFit/>
          </a:bodyPr>
          <a:lstStyle/>
          <a:p>
            <a:pPr algn="ctr"/>
            <a:r>
              <a:rPr lang="en-US" altLang="ja-JP" sz="1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9,510</a:t>
            </a:r>
            <a:r>
              <a:rPr lang="ja-JP" altLang="en-US" sz="1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UD デジタル 教科書体 NK-B" panose="02020700000000000000" pitchFamily="18" charset="-128"/>
                <a:ea typeface="UD デジタル 教科書体 NK-B" panose="02020700000000000000" pitchFamily="18" charset="-128"/>
              </a:rPr>
              <a:t>円</a:t>
            </a:r>
          </a:p>
        </p:txBody>
      </p:sp>
      <p:pic>
        <p:nvPicPr>
          <p:cNvPr id="462" name="図 461" descr="写真, 室内, 洗面用具 が含まれている画像&#10;&#10;自動的に生成された説明">
            <a:extLst>
              <a:ext uri="{FF2B5EF4-FFF2-40B4-BE49-F238E27FC236}">
                <a16:creationId xmlns:a16="http://schemas.microsoft.com/office/drawing/2014/main" id="{2CB500B7-E7BA-465D-887C-75ED922C0A7A}"/>
              </a:ext>
            </a:extLst>
          </p:cNvPr>
          <p:cNvPicPr>
            <a:picLocks noChangeAspect="1"/>
          </p:cNvPicPr>
          <p:nvPr/>
        </p:nvPicPr>
        <p:blipFill rotWithShape="1">
          <a:blip r:embed="rId13">
            <a:extLst>
              <a:ext uri="{28A0092B-C50C-407E-A947-70E740481C1C}">
                <a14:useLocalDpi xmlns:a14="http://schemas.microsoft.com/office/drawing/2010/main" val="0"/>
              </a:ext>
            </a:extLst>
          </a:blip>
          <a:srcRect r="34109"/>
          <a:stretch/>
        </p:blipFill>
        <p:spPr>
          <a:xfrm>
            <a:off x="9230778" y="3503589"/>
            <a:ext cx="1435354" cy="775938"/>
          </a:xfrm>
          <a:prstGeom prst="rect">
            <a:avLst/>
          </a:prstGeom>
        </p:spPr>
      </p:pic>
      <p:pic>
        <p:nvPicPr>
          <p:cNvPr id="469" name="図 468" descr="植物, テーブル, 花, コーヒー が含まれている画像&#10;&#10;自動的に生成された説明">
            <a:extLst>
              <a:ext uri="{FF2B5EF4-FFF2-40B4-BE49-F238E27FC236}">
                <a16:creationId xmlns:a16="http://schemas.microsoft.com/office/drawing/2014/main" id="{E856EDB3-392C-4AB0-B3C9-FC4E0DA2D1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9510144">
            <a:off x="10292194" y="3307378"/>
            <a:ext cx="433004" cy="408713"/>
          </a:xfrm>
          <a:prstGeom prst="rect">
            <a:avLst/>
          </a:prstGeom>
        </p:spPr>
      </p:pic>
    </p:spTree>
    <p:extLst>
      <p:ext uri="{BB962C8B-B14F-4D97-AF65-F5344CB8AC3E}">
        <p14:creationId xmlns:p14="http://schemas.microsoft.com/office/powerpoint/2010/main" val="3684338377"/>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2178</TotalTime>
  <Words>317</Words>
  <Application>Microsoft Office PowerPoint</Application>
  <PresentationFormat>ユーザー設定</PresentationFormat>
  <Paragraphs>51</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HG丸ｺﾞｼｯｸM-PRO</vt:lpstr>
      <vt:lpstr>HG創英角ﾎﾟｯﾌﾟ体</vt:lpstr>
      <vt:lpstr>UD デジタル 教科書体 NK-B</vt:lpstr>
      <vt:lpstr>UD デジタル 教科書体 NK-R</vt:lpstr>
      <vt:lpstr>メイリオ</vt:lpstr>
      <vt:lpstr>游ゴシック Light</vt:lpstr>
      <vt:lpstr>Arial</vt:lpstr>
      <vt:lpstr>Calibri</vt:lpstr>
      <vt:lpstr>Calibri Light</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user6</cp:lastModifiedBy>
  <cp:revision>58</cp:revision>
  <cp:lastPrinted>2018-07-23T10:35:24Z</cp:lastPrinted>
  <dcterms:created xsi:type="dcterms:W3CDTF">2015-02-24T10:08:59Z</dcterms:created>
  <dcterms:modified xsi:type="dcterms:W3CDTF">2019-05-14T10:20:12Z</dcterms:modified>
</cp:coreProperties>
</file>