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60" r:id="rId2"/>
    <p:sldId id="261" r:id="rId3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08"/>
    <a:srgbClr val="906E30"/>
    <a:srgbClr val="82582D"/>
    <a:srgbClr val="A4723A"/>
    <a:srgbClr val="664724"/>
    <a:srgbClr val="645226"/>
    <a:srgbClr val="640000"/>
    <a:srgbClr val="3E0000"/>
    <a:srgbClr val="FFC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764" y="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7775575" cy="10907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950" y="107950"/>
            <a:ext cx="7559675" cy="10691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388" y="179388"/>
            <a:ext cx="7416800" cy="10548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MS PGothic" pitchFamily="34" charset="-128"/>
              <a:ea typeface="MS PGothic" pitchFamily="34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25413" y="7237413"/>
            <a:ext cx="7542212" cy="2222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93675" y="10188575"/>
            <a:ext cx="7345363" cy="3333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-22225" y="4989513"/>
            <a:ext cx="777716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bRRectCallout"/>
          <p:cNvSpPr>
            <a:spLocks noEditPoints="1" noChangeArrowheads="1"/>
          </p:cNvSpPr>
          <p:nvPr/>
        </p:nvSpPr>
        <p:spPr bwMode="auto">
          <a:xfrm>
            <a:off x="1895475" y="2957513"/>
            <a:ext cx="3983038" cy="1903412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POINT1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endParaRPr lang="en-US" altLang="ja-JP" sz="140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テンプレートのサイズは黒の枠</a:t>
            </a:r>
            <a:endParaRPr lang="en-US" altLang="ja-JP" sz="1800" b="1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(303</a:t>
            </a:r>
            <a:r>
              <a:rPr lang="ja-JP" altLang="en-US" sz="18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8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×216</a:t>
            </a:r>
            <a:r>
              <a:rPr lang="ja-JP" altLang="en-US" sz="18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㎜）で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作成しています。</a:t>
            </a:r>
          </a:p>
        </p:txBody>
      </p:sp>
      <p:sp>
        <p:nvSpPr>
          <p:cNvPr id="23" name="PubRRectCallout"/>
          <p:cNvSpPr>
            <a:spLocks noEditPoints="1" noChangeArrowheads="1"/>
          </p:cNvSpPr>
          <p:nvPr/>
        </p:nvSpPr>
        <p:spPr bwMode="auto">
          <a:xfrm>
            <a:off x="1895475" y="5210175"/>
            <a:ext cx="3983038" cy="1901825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POINT2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endParaRPr lang="en-US" altLang="ja-JP" sz="1400" b="1">
              <a:solidFill>
                <a:srgbClr val="FF0000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印刷物の仕上がりサイズは赤の枠</a:t>
            </a:r>
            <a:r>
              <a:rPr lang="en-US" altLang="ja-JP" sz="18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(297</a:t>
            </a:r>
            <a:r>
              <a:rPr lang="ja-JP" altLang="en-US" sz="18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8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×210</a:t>
            </a:r>
            <a:r>
              <a:rPr lang="ja-JP" altLang="en-US" sz="18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㎜）で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作成しています。</a:t>
            </a:r>
          </a:p>
        </p:txBody>
      </p:sp>
      <p:sp>
        <p:nvSpPr>
          <p:cNvPr id="24" name="PubRRectCallout"/>
          <p:cNvSpPr>
            <a:spLocks noEditPoints="1" noChangeArrowheads="1"/>
          </p:cNvSpPr>
          <p:nvPr/>
        </p:nvSpPr>
        <p:spPr bwMode="auto">
          <a:xfrm>
            <a:off x="1895475" y="7597775"/>
            <a:ext cx="3983038" cy="2392363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0070C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POINT</a:t>
            </a:r>
            <a:r>
              <a:rPr lang="ja-JP" altLang="en-US" sz="20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３</a:t>
            </a:r>
            <a:endParaRPr lang="en-US" altLang="ja-JP" sz="200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endParaRPr lang="en-US" altLang="ja-JP" sz="140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文字・イラスト・写真の絵柄等、</a:t>
            </a:r>
            <a:endParaRPr lang="en-US" altLang="ja-JP" sz="180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仕上がりで切れてはいけない部分は</a:t>
            </a:r>
            <a:endParaRPr lang="en-US" altLang="ja-JP" sz="180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青の枠（</a:t>
            </a:r>
            <a:r>
              <a:rPr lang="en-US" altLang="ja-JP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293</a:t>
            </a:r>
            <a:r>
              <a:rPr lang="ja-JP" altLang="en-US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×206</a:t>
            </a:r>
            <a:r>
              <a:rPr lang="ja-JP" altLang="en-US" sz="18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㎜）の中に収めてください。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57250" y="1004888"/>
            <a:ext cx="6096000" cy="11731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このテンプレートは</a:t>
            </a:r>
            <a:r>
              <a:rPr lang="en-US" altLang="ja-JP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A4</a:t>
            </a:r>
            <a:r>
              <a:rPr lang="ja-JP" altLang="en-US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サイズ</a:t>
            </a:r>
            <a:r>
              <a:rPr lang="en-US" altLang="ja-JP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(297</a:t>
            </a:r>
            <a:r>
              <a:rPr lang="ja-JP" altLang="en-US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×210</a:t>
            </a:r>
            <a:r>
              <a:rPr lang="ja-JP" altLang="en-US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㎜）の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印刷物を作る為のテンプレートです。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ご利用にあたっては「ご利用ガイド」をお読みください。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562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816713" cy="110363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4915" r="29845" b="18795"/>
          <a:stretch/>
        </p:blipFill>
        <p:spPr bwMode="auto">
          <a:xfrm>
            <a:off x="4955965" y="0"/>
            <a:ext cx="2959736" cy="223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23634" r="38254" b="11582"/>
          <a:stretch/>
        </p:blipFill>
        <p:spPr bwMode="auto">
          <a:xfrm>
            <a:off x="-1" y="4978400"/>
            <a:ext cx="2374711" cy="28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3" r="34174" b="13633"/>
          <a:stretch/>
        </p:blipFill>
        <p:spPr bwMode="auto">
          <a:xfrm>
            <a:off x="4740275" y="7178721"/>
            <a:ext cx="3175426" cy="220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48810" y="3839488"/>
            <a:ext cx="489093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900" dirty="0"/>
              <a:t>8.</a:t>
            </a:r>
            <a:r>
              <a:rPr lang="en-US" altLang="ja-JP" sz="3900" dirty="0"/>
              <a:t>3</a:t>
            </a:r>
            <a:r>
              <a:rPr lang="en-US" sz="3900" dirty="0"/>
              <a:t>.SAT </a:t>
            </a:r>
            <a:r>
              <a:rPr lang="en-US" altLang="ja-JP" sz="3900" dirty="0"/>
              <a:t>P</a:t>
            </a:r>
            <a:r>
              <a:rPr lang="en-US" sz="3900" dirty="0"/>
              <a:t>M</a:t>
            </a:r>
            <a:r>
              <a:rPr lang="en-US" altLang="ja-JP" sz="3900" dirty="0"/>
              <a:t>7</a:t>
            </a:r>
            <a:r>
              <a:rPr lang="en-US" sz="3900" dirty="0"/>
              <a:t>:00</a:t>
            </a:r>
            <a:endParaRPr lang="id-ID" sz="3900" dirty="0"/>
          </a:p>
          <a:p>
            <a:pPr algn="ctr">
              <a:spcAft>
                <a:spcPts val="1200"/>
              </a:spcAft>
            </a:pPr>
            <a:r>
              <a:rPr lang="ja-JP" altLang="en-US" sz="3600" b="1" dirty="0"/>
              <a:t>盆踊り大会</a:t>
            </a:r>
            <a:endParaRPr lang="en-US" altLang="ja-JP" sz="3600" b="1" dirty="0"/>
          </a:p>
          <a:p>
            <a:pPr algn="ctr">
              <a:spcAft>
                <a:spcPts val="1200"/>
              </a:spcAft>
            </a:pPr>
            <a:r>
              <a:rPr lang="ja-JP" altLang="en-US" sz="3600" b="1" dirty="0"/>
              <a:t>五香　やまぶき公園内</a:t>
            </a:r>
            <a:endParaRPr lang="en-US" altLang="ja-JP" sz="3600" b="1" dirty="0"/>
          </a:p>
          <a:p>
            <a:pPr algn="ctr">
              <a:spcAft>
                <a:spcPts val="1200"/>
              </a:spcAft>
            </a:pPr>
            <a:endParaRPr lang="id-ID" altLang="ja-JP" sz="1500" dirty="0"/>
          </a:p>
          <a:p>
            <a:pPr algn="ctr">
              <a:spcAft>
                <a:spcPts val="1200"/>
              </a:spcAft>
            </a:pPr>
            <a:r>
              <a:rPr lang="ja-JP" altLang="en-US" sz="2000" dirty="0">
                <a:latin typeface="HGSSoeiPresenceEB" pitchFamily="18" charset="-128"/>
                <a:ea typeface="HGSSoeiPresenceEB" pitchFamily="18" charset="-128"/>
              </a:rPr>
              <a:t>くぼたクリニック松戸五香の</a:t>
            </a:r>
            <a:endParaRPr lang="en-US" altLang="ja-JP" sz="2000" dirty="0">
              <a:latin typeface="HGSSoeiPresenceEB" pitchFamily="18" charset="-128"/>
              <a:ea typeface="HGSSoeiPresenceEB" pitchFamily="18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dirty="0">
                <a:latin typeface="HGSSoeiPresenceEB" pitchFamily="18" charset="-128"/>
                <a:ea typeface="HGSSoeiPresenceEB" pitchFamily="18" charset="-128"/>
              </a:rPr>
              <a:t>院長　窪田先生と</a:t>
            </a:r>
            <a:endParaRPr lang="en-US" altLang="ja-JP" sz="2000" dirty="0">
              <a:latin typeface="HGSSoeiPresenceEB" pitchFamily="18" charset="-128"/>
              <a:ea typeface="HGSSoeiPresenceEB" pitchFamily="18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dirty="0">
                <a:latin typeface="HGSSoeiPresenceEB" pitchFamily="18" charset="-128"/>
                <a:ea typeface="HGSSoeiPresenceEB" pitchFamily="18" charset="-128"/>
              </a:rPr>
              <a:t>さくらフィットネスの</a:t>
            </a:r>
            <a:endParaRPr lang="en-US" altLang="ja-JP" sz="2000" dirty="0">
              <a:latin typeface="HGSSoeiPresenceEB" pitchFamily="18" charset="-128"/>
              <a:ea typeface="HGSSoeiPresenceEB" pitchFamily="18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dirty="0">
                <a:latin typeface="HGSSoeiPresenceEB" pitchFamily="18" charset="-128"/>
                <a:ea typeface="HGSSoeiPresenceEB" pitchFamily="18" charset="-128"/>
              </a:rPr>
              <a:t>長谷川さくらさんで</a:t>
            </a:r>
            <a:endParaRPr lang="en-US" altLang="ja-JP" sz="2000" dirty="0">
              <a:latin typeface="HGSSoeiPresenceEB" pitchFamily="18" charset="-128"/>
              <a:ea typeface="HGSSoeiPresenceEB" pitchFamily="18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dirty="0">
                <a:latin typeface="HGSSoeiPresenceEB" pitchFamily="18" charset="-128"/>
                <a:ea typeface="HGSSoeiPresenceEB" pitchFamily="18" charset="-128"/>
              </a:rPr>
              <a:t>一緒に</a:t>
            </a:r>
            <a:endParaRPr lang="en-US" altLang="ja-JP" sz="2000" dirty="0">
              <a:latin typeface="HGSSoeiPresenceEB" pitchFamily="18" charset="-128"/>
              <a:ea typeface="HGSSoeiPresenceEB" pitchFamily="18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dirty="0">
                <a:latin typeface="HGSSoeiPresenceEB" pitchFamily="18" charset="-128"/>
                <a:ea typeface="HGSSoeiPresenceEB" pitchFamily="18" charset="-128"/>
              </a:rPr>
              <a:t>健康体操やりましょう！！</a:t>
            </a:r>
          </a:p>
          <a:p>
            <a:pPr algn="ctr">
              <a:spcAft>
                <a:spcPts val="1200"/>
              </a:spcAft>
            </a:pPr>
            <a:endParaRPr lang="en-US" sz="2000" dirty="0">
              <a:latin typeface="HGSSoeiPresenceEB" pitchFamily="18" charset="-128"/>
              <a:ea typeface="HGSSoeiPresenceEB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2772" y="10962736"/>
            <a:ext cx="325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</a:rPr>
              <a:t>雨天決行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186064">
            <a:off x="5099539" y="1218877"/>
            <a:ext cx="196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入場無料！！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505581">
            <a:off x="95144" y="6345351"/>
            <a:ext cx="1964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ja-JP" altLang="en-US" sz="1500" dirty="0">
                <a:solidFill>
                  <a:schemeClr val="bg1"/>
                </a:solidFill>
              </a:rPr>
              <a:t>大物</a:t>
            </a:r>
          </a:p>
          <a:p>
            <a:pPr algn="ctr">
              <a:spcBef>
                <a:spcPts val="900"/>
              </a:spcBef>
            </a:pPr>
            <a:r>
              <a:rPr lang="ja-JP" altLang="en-US" sz="1500" dirty="0">
                <a:solidFill>
                  <a:schemeClr val="bg1"/>
                </a:solidFill>
              </a:rPr>
              <a:t>サプライズ</a:t>
            </a:r>
          </a:p>
          <a:p>
            <a:pPr algn="ctr">
              <a:spcBef>
                <a:spcPts val="900"/>
              </a:spcBef>
            </a:pPr>
            <a:r>
              <a:rPr lang="ja-JP" altLang="en-US" sz="1500" dirty="0">
                <a:solidFill>
                  <a:schemeClr val="bg1"/>
                </a:solidFill>
              </a:rPr>
              <a:t>ゲスト有り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5476" y="1086731"/>
            <a:ext cx="47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/>
              <a:t>くぼたクリニック</a:t>
            </a:r>
            <a:endParaRPr lang="en-US" altLang="ja-JP" sz="2100" dirty="0"/>
          </a:p>
          <a:p>
            <a:pPr algn="ctr"/>
            <a:r>
              <a:rPr lang="ja-JP" altLang="en-US" sz="2100" dirty="0"/>
              <a:t>さくらフィットネス合同計画</a:t>
            </a:r>
            <a:endParaRPr lang="en-US" sz="2100" dirty="0"/>
          </a:p>
        </p:txBody>
      </p:sp>
      <p:pic>
        <p:nvPicPr>
          <p:cNvPr id="1031" name="Picture 7" descr="納涼健康体操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76" y="1896538"/>
            <a:ext cx="2792616" cy="193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 descr="座っている が含まれている画像&#10;&#10;中程度の精度で自動的に生成された説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848" y="1231400"/>
            <a:ext cx="4059944" cy="808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8600" y="919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お問い合わせ</a:t>
            </a:r>
          </a:p>
          <a:p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4940725" y="9674417"/>
            <a:ext cx="1012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800" dirty="0"/>
          </a:p>
        </p:txBody>
      </p:sp>
      <p:pic>
        <p:nvPicPr>
          <p:cNvPr id="6" name="図 5" descr="男性, 人, 壁, 衣類 が含まれている画像&#10;&#10;自動的に生成された説明">
            <a:extLst>
              <a:ext uri="{FF2B5EF4-FFF2-40B4-BE49-F238E27FC236}">
                <a16:creationId xmlns:a16="http://schemas.microsoft.com/office/drawing/2014/main" id="{51A8E023-775B-4CB4-A3FC-EBCE33973D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3" y="6278870"/>
            <a:ext cx="1321722" cy="1982335"/>
          </a:xfrm>
          <a:prstGeom prst="rect">
            <a:avLst/>
          </a:prstGeom>
        </p:spPr>
      </p:pic>
      <p:pic>
        <p:nvPicPr>
          <p:cNvPr id="1026" name="Picture 2" descr="https://sakura-fitness.com/wp-content/themes/sakura-fitness-template/assets/images/img_staff01.png">
            <a:extLst>
              <a:ext uri="{FF2B5EF4-FFF2-40B4-BE49-F238E27FC236}">
                <a16:creationId xmlns:a16="http://schemas.microsoft.com/office/drawing/2014/main" id="{888D3583-8CB0-4A36-B2FE-63C344A2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75" y="7317980"/>
            <a:ext cx="1269968" cy="16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3C1D7C-FE5C-48C2-9748-79512D38AAD9}"/>
              </a:ext>
            </a:extLst>
          </p:cNvPr>
          <p:cNvSpPr/>
          <p:nvPr/>
        </p:nvSpPr>
        <p:spPr>
          <a:xfrm>
            <a:off x="1874720" y="3345252"/>
            <a:ext cx="3886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3600" b="1" dirty="0">
                <a:solidFill>
                  <a:srgbClr val="FF0000"/>
                </a:solidFill>
              </a:rPr>
              <a:t>納涼！！健康体操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pic>
        <p:nvPicPr>
          <p:cNvPr id="12" name="図 11" descr="室内, 壁, ベッド, 人 が含まれている画像&#10;&#10;自動的に生成された説明">
            <a:extLst>
              <a:ext uri="{FF2B5EF4-FFF2-40B4-BE49-F238E27FC236}">
                <a16:creationId xmlns:a16="http://schemas.microsoft.com/office/drawing/2014/main" id="{A86903EB-368F-4B48-B988-14809379A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5274" y="604837"/>
            <a:ext cx="2512500" cy="1884375"/>
          </a:xfrm>
          <a:prstGeom prst="rect">
            <a:avLst/>
          </a:prstGeom>
        </p:spPr>
      </p:pic>
      <p:pic>
        <p:nvPicPr>
          <p:cNvPr id="14" name="図 13" descr="床, 人, 室内, 壁 が含まれている画像&#10;&#10;自動的に生成された説明">
            <a:extLst>
              <a:ext uri="{FF2B5EF4-FFF2-40B4-BE49-F238E27FC236}">
                <a16:creationId xmlns:a16="http://schemas.microsoft.com/office/drawing/2014/main" id="{618EDE32-7D77-4DC2-9721-FA46416ED4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76" y="9152579"/>
            <a:ext cx="3612218" cy="18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138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HGSSoeiPresenceEB</vt:lpstr>
      <vt:lpstr>MS PGothic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2016-07-14T10:41:57Z</dcterms:created>
  <dcterms:modified xsi:type="dcterms:W3CDTF">2019-07-13T08:28:33Z</dcterms:modified>
</cp:coreProperties>
</file>