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717CA5-EDF8-4571-90C9-946C428E779F}" v="42" dt="2020-01-28T02:12:43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窪田 徹矢" userId="bdbcac372258fd97" providerId="LiveId" clId="{A9717CA5-EDF8-4571-90C9-946C428E779F}"/>
    <pc:docChg chg="undo custSel modSld">
      <pc:chgData name="窪田 徹矢" userId="bdbcac372258fd97" providerId="LiveId" clId="{A9717CA5-EDF8-4571-90C9-946C428E779F}" dt="2020-01-28T02:12:50.597" v="159" actId="1076"/>
      <pc:docMkLst>
        <pc:docMk/>
      </pc:docMkLst>
      <pc:sldChg chg="addSp delSp modSp">
        <pc:chgData name="窪田 徹矢" userId="bdbcac372258fd97" providerId="LiveId" clId="{A9717CA5-EDF8-4571-90C9-946C428E779F}" dt="2020-01-28T02:12:50.597" v="159" actId="1076"/>
        <pc:sldMkLst>
          <pc:docMk/>
          <pc:sldMk cId="4286825251" sldId="256"/>
        </pc:sldMkLst>
        <pc:spChg chg="del">
          <ac:chgData name="窪田 徹矢" userId="bdbcac372258fd97" providerId="LiveId" clId="{A9717CA5-EDF8-4571-90C9-946C428E779F}" dt="2020-01-28T01:30:13.463" v="20" actId="478"/>
          <ac:spMkLst>
            <pc:docMk/>
            <pc:sldMk cId="4286825251" sldId="256"/>
            <ac:spMk id="2" creationId="{0B053E74-A42C-4E2D-AACC-D94D01C5D2C6}"/>
          </ac:spMkLst>
        </pc:spChg>
        <pc:spChg chg="del">
          <ac:chgData name="窪田 徹矢" userId="bdbcac372258fd97" providerId="LiveId" clId="{A9717CA5-EDF8-4571-90C9-946C428E779F}" dt="2020-01-28T01:30:20.548" v="21" actId="478"/>
          <ac:spMkLst>
            <pc:docMk/>
            <pc:sldMk cId="4286825251" sldId="256"/>
            <ac:spMk id="3" creationId="{E1F40AA8-FC01-4D69-825E-59C52A2A1F0E}"/>
          </ac:spMkLst>
        </pc:spChg>
        <pc:spChg chg="add mod ord">
          <ac:chgData name="窪田 徹矢" userId="bdbcac372258fd97" providerId="LiveId" clId="{A9717CA5-EDF8-4571-90C9-946C428E779F}" dt="2020-01-28T02:12:43.226" v="157" actId="164"/>
          <ac:spMkLst>
            <pc:docMk/>
            <pc:sldMk cId="4286825251" sldId="256"/>
            <ac:spMk id="7" creationId="{FB1DE89A-F589-41E9-8CFE-2373B64E1890}"/>
          </ac:spMkLst>
        </pc:spChg>
        <pc:spChg chg="add mod">
          <ac:chgData name="窪田 徹矢" userId="bdbcac372258fd97" providerId="LiveId" clId="{A9717CA5-EDF8-4571-90C9-946C428E779F}" dt="2020-01-28T02:12:43.226" v="157" actId="164"/>
          <ac:spMkLst>
            <pc:docMk/>
            <pc:sldMk cId="4286825251" sldId="256"/>
            <ac:spMk id="8" creationId="{0E7A1EBE-530C-436A-A4DB-A2129C561F7A}"/>
          </ac:spMkLst>
        </pc:spChg>
        <pc:spChg chg="add mod">
          <ac:chgData name="窪田 徹矢" userId="bdbcac372258fd97" providerId="LiveId" clId="{A9717CA5-EDF8-4571-90C9-946C428E779F}" dt="2020-01-28T01:44:01.567" v="62" actId="164"/>
          <ac:spMkLst>
            <pc:docMk/>
            <pc:sldMk cId="4286825251" sldId="256"/>
            <ac:spMk id="11" creationId="{2B2189A6-5135-47A1-866B-61391C0EA43D}"/>
          </ac:spMkLst>
        </pc:spChg>
        <pc:spChg chg="add mod">
          <ac:chgData name="窪田 徹矢" userId="bdbcac372258fd97" providerId="LiveId" clId="{A9717CA5-EDF8-4571-90C9-946C428E779F}" dt="2020-01-28T01:44:01.567" v="62" actId="164"/>
          <ac:spMkLst>
            <pc:docMk/>
            <pc:sldMk cId="4286825251" sldId="256"/>
            <ac:spMk id="12" creationId="{985DE380-EAA7-4CA2-B3F6-5E1AD819ECD3}"/>
          </ac:spMkLst>
        </pc:spChg>
        <pc:spChg chg="add mod">
          <ac:chgData name="窪田 徹矢" userId="bdbcac372258fd97" providerId="LiveId" clId="{A9717CA5-EDF8-4571-90C9-946C428E779F}" dt="2020-01-28T01:44:01.567" v="62" actId="164"/>
          <ac:spMkLst>
            <pc:docMk/>
            <pc:sldMk cId="4286825251" sldId="256"/>
            <ac:spMk id="13" creationId="{466A14F2-09F2-41D6-A8A7-79D9B1369CE6}"/>
          </ac:spMkLst>
        </pc:spChg>
        <pc:spChg chg="add mod">
          <ac:chgData name="窪田 徹矢" userId="bdbcac372258fd97" providerId="LiveId" clId="{A9717CA5-EDF8-4571-90C9-946C428E779F}" dt="2020-01-28T01:44:01.567" v="62" actId="164"/>
          <ac:spMkLst>
            <pc:docMk/>
            <pc:sldMk cId="4286825251" sldId="256"/>
            <ac:spMk id="14" creationId="{CCB92A90-4177-47B5-94B6-09162E01947F}"/>
          </ac:spMkLst>
        </pc:spChg>
        <pc:spChg chg="add mod">
          <ac:chgData name="窪田 徹矢" userId="bdbcac372258fd97" providerId="LiveId" clId="{A9717CA5-EDF8-4571-90C9-946C428E779F}" dt="2020-01-28T01:44:01.567" v="62" actId="164"/>
          <ac:spMkLst>
            <pc:docMk/>
            <pc:sldMk cId="4286825251" sldId="256"/>
            <ac:spMk id="15" creationId="{BA62E861-9639-4ABB-A5B6-56C7531F7EBC}"/>
          </ac:spMkLst>
        </pc:spChg>
        <pc:spChg chg="add mod">
          <ac:chgData name="窪田 徹矢" userId="bdbcac372258fd97" providerId="LiveId" clId="{A9717CA5-EDF8-4571-90C9-946C428E779F}" dt="2020-01-28T01:44:01.567" v="62" actId="164"/>
          <ac:spMkLst>
            <pc:docMk/>
            <pc:sldMk cId="4286825251" sldId="256"/>
            <ac:spMk id="16" creationId="{16FAA23E-B780-4BCD-BD3E-66CA601972DC}"/>
          </ac:spMkLst>
        </pc:spChg>
        <pc:spChg chg="add mod">
          <ac:chgData name="窪田 徹矢" userId="bdbcac372258fd97" providerId="LiveId" clId="{A9717CA5-EDF8-4571-90C9-946C428E779F}" dt="2020-01-28T01:44:01.567" v="62" actId="164"/>
          <ac:spMkLst>
            <pc:docMk/>
            <pc:sldMk cId="4286825251" sldId="256"/>
            <ac:spMk id="17" creationId="{6970CEB3-9AAD-430C-9B83-85CB6771CAF3}"/>
          </ac:spMkLst>
        </pc:spChg>
        <pc:spChg chg="add mod">
          <ac:chgData name="窪田 徹矢" userId="bdbcac372258fd97" providerId="LiveId" clId="{A9717CA5-EDF8-4571-90C9-946C428E779F}" dt="2020-01-28T01:44:01.567" v="62" actId="164"/>
          <ac:spMkLst>
            <pc:docMk/>
            <pc:sldMk cId="4286825251" sldId="256"/>
            <ac:spMk id="18" creationId="{1F03FFE5-C6E5-4517-825D-FD9D2C1A6BD5}"/>
          </ac:spMkLst>
        </pc:spChg>
        <pc:spChg chg="add mod">
          <ac:chgData name="窪田 徹矢" userId="bdbcac372258fd97" providerId="LiveId" clId="{A9717CA5-EDF8-4571-90C9-946C428E779F}" dt="2020-01-28T01:44:01.567" v="62" actId="164"/>
          <ac:spMkLst>
            <pc:docMk/>
            <pc:sldMk cId="4286825251" sldId="256"/>
            <ac:spMk id="19" creationId="{FA0437BB-9CE0-4145-B200-62CA5CF5C07D}"/>
          </ac:spMkLst>
        </pc:spChg>
        <pc:spChg chg="add mod">
          <ac:chgData name="窪田 徹矢" userId="bdbcac372258fd97" providerId="LiveId" clId="{A9717CA5-EDF8-4571-90C9-946C428E779F}" dt="2020-01-28T02:12:43.226" v="157" actId="164"/>
          <ac:spMkLst>
            <pc:docMk/>
            <pc:sldMk cId="4286825251" sldId="256"/>
            <ac:spMk id="23" creationId="{5286A3F3-8D69-4624-AEAA-E76AAEA701B2}"/>
          </ac:spMkLst>
        </pc:spChg>
        <pc:spChg chg="add mod">
          <ac:chgData name="窪田 徹矢" userId="bdbcac372258fd97" providerId="LiveId" clId="{A9717CA5-EDF8-4571-90C9-946C428E779F}" dt="2020-01-28T02:12:43.226" v="157" actId="164"/>
          <ac:spMkLst>
            <pc:docMk/>
            <pc:sldMk cId="4286825251" sldId="256"/>
            <ac:spMk id="24" creationId="{D9DFC0CE-FDBC-4981-87BB-CCD1268A59EA}"/>
          </ac:spMkLst>
        </pc:spChg>
        <pc:spChg chg="add mod">
          <ac:chgData name="窪田 徹矢" userId="bdbcac372258fd97" providerId="LiveId" clId="{A9717CA5-EDF8-4571-90C9-946C428E779F}" dt="2020-01-28T02:12:43.226" v="157" actId="164"/>
          <ac:spMkLst>
            <pc:docMk/>
            <pc:sldMk cId="4286825251" sldId="256"/>
            <ac:spMk id="25" creationId="{E1BC73ED-2927-4703-A1F4-5813549C4F74}"/>
          </ac:spMkLst>
        </pc:spChg>
        <pc:spChg chg="add mod">
          <ac:chgData name="窪田 徹矢" userId="bdbcac372258fd97" providerId="LiveId" clId="{A9717CA5-EDF8-4571-90C9-946C428E779F}" dt="2020-01-28T02:12:43.226" v="157" actId="164"/>
          <ac:spMkLst>
            <pc:docMk/>
            <pc:sldMk cId="4286825251" sldId="256"/>
            <ac:spMk id="26" creationId="{279EB1D5-1FD4-4B0B-9749-5EEC2CE6C5E7}"/>
          </ac:spMkLst>
        </pc:spChg>
        <pc:spChg chg="add mod">
          <ac:chgData name="窪田 徹矢" userId="bdbcac372258fd97" providerId="LiveId" clId="{A9717CA5-EDF8-4571-90C9-946C428E779F}" dt="2020-01-28T02:12:43.226" v="157" actId="164"/>
          <ac:spMkLst>
            <pc:docMk/>
            <pc:sldMk cId="4286825251" sldId="256"/>
            <ac:spMk id="27" creationId="{662AA5AB-4F31-442D-A8B7-5FFB00BA7B2A}"/>
          </ac:spMkLst>
        </pc:spChg>
        <pc:spChg chg="add mod">
          <ac:chgData name="窪田 徹矢" userId="bdbcac372258fd97" providerId="LiveId" clId="{A9717CA5-EDF8-4571-90C9-946C428E779F}" dt="2020-01-28T02:12:43.226" v="157" actId="164"/>
          <ac:spMkLst>
            <pc:docMk/>
            <pc:sldMk cId="4286825251" sldId="256"/>
            <ac:spMk id="28" creationId="{D8A259F1-AFFD-4B2C-898E-B8659C8B3CF6}"/>
          </ac:spMkLst>
        </pc:spChg>
        <pc:spChg chg="add mod">
          <ac:chgData name="窪田 徹矢" userId="bdbcac372258fd97" providerId="LiveId" clId="{A9717CA5-EDF8-4571-90C9-946C428E779F}" dt="2020-01-28T02:12:43.226" v="157" actId="164"/>
          <ac:spMkLst>
            <pc:docMk/>
            <pc:sldMk cId="4286825251" sldId="256"/>
            <ac:spMk id="29" creationId="{1CD05045-451A-4615-8AEF-36F67973C677}"/>
          </ac:spMkLst>
        </pc:spChg>
        <pc:spChg chg="add mod">
          <ac:chgData name="窪田 徹矢" userId="bdbcac372258fd97" providerId="LiveId" clId="{A9717CA5-EDF8-4571-90C9-946C428E779F}" dt="2020-01-28T02:12:43.226" v="157" actId="164"/>
          <ac:spMkLst>
            <pc:docMk/>
            <pc:sldMk cId="4286825251" sldId="256"/>
            <ac:spMk id="30" creationId="{6346C38A-FDBD-491B-94E9-889A2C6522F4}"/>
          </ac:spMkLst>
        </pc:spChg>
        <pc:spChg chg="add mod">
          <ac:chgData name="窪田 徹矢" userId="bdbcac372258fd97" providerId="LiveId" clId="{A9717CA5-EDF8-4571-90C9-946C428E779F}" dt="2020-01-28T02:12:43.226" v="157" actId="164"/>
          <ac:spMkLst>
            <pc:docMk/>
            <pc:sldMk cId="4286825251" sldId="256"/>
            <ac:spMk id="31" creationId="{60BB8AA2-C831-4D42-8518-873EBBB8D134}"/>
          </ac:spMkLst>
        </pc:spChg>
        <pc:grpChg chg="add del mod">
          <ac:chgData name="窪田 徹矢" userId="bdbcac372258fd97" providerId="LiveId" clId="{A9717CA5-EDF8-4571-90C9-946C428E779F}" dt="2020-01-28T01:45:37.151" v="82" actId="478"/>
          <ac:grpSpMkLst>
            <pc:docMk/>
            <pc:sldMk cId="4286825251" sldId="256"/>
            <ac:grpSpMk id="20" creationId="{4DE7C705-6E52-4F98-99B1-6A02CC75C103}"/>
          </ac:grpSpMkLst>
        </pc:grpChg>
        <pc:grpChg chg="add mod">
          <ac:chgData name="窪田 徹矢" userId="bdbcac372258fd97" providerId="LiveId" clId="{A9717CA5-EDF8-4571-90C9-946C428E779F}" dt="2020-01-28T02:12:50.597" v="159" actId="1076"/>
          <ac:grpSpMkLst>
            <pc:docMk/>
            <pc:sldMk cId="4286825251" sldId="256"/>
            <ac:grpSpMk id="42" creationId="{37D42EDE-11DB-41BE-8ADD-52A300969256}"/>
          </ac:grpSpMkLst>
        </pc:grpChg>
        <pc:picChg chg="add mod">
          <ac:chgData name="窪田 徹矢" userId="bdbcac372258fd97" providerId="LiveId" clId="{A9717CA5-EDF8-4571-90C9-946C428E779F}" dt="2020-01-28T02:12:43.226" v="157" actId="164"/>
          <ac:picMkLst>
            <pc:docMk/>
            <pc:sldMk cId="4286825251" sldId="256"/>
            <ac:picMk id="5" creationId="{71CA5597-D299-4EF9-A5A4-8448DE3CBD28}"/>
          </ac:picMkLst>
        </pc:picChg>
        <pc:picChg chg="add mod">
          <ac:chgData name="窪田 徹矢" userId="bdbcac372258fd97" providerId="LiveId" clId="{A9717CA5-EDF8-4571-90C9-946C428E779F}" dt="2020-01-28T02:12:43.226" v="157" actId="164"/>
          <ac:picMkLst>
            <pc:docMk/>
            <pc:sldMk cId="4286825251" sldId="256"/>
            <ac:picMk id="6" creationId="{DD196CF4-71F5-4FB9-8ECA-4A8F2957B56D}"/>
          </ac:picMkLst>
        </pc:picChg>
        <pc:picChg chg="add del mod">
          <ac:chgData name="窪田 徹矢" userId="bdbcac372258fd97" providerId="LiveId" clId="{A9717CA5-EDF8-4571-90C9-946C428E779F}" dt="2020-01-28T01:45:09.712" v="78" actId="478"/>
          <ac:picMkLst>
            <pc:docMk/>
            <pc:sldMk cId="4286825251" sldId="256"/>
            <ac:picMk id="10" creationId="{B0BE72A9-6E8F-493D-9AB9-027861EDE2E7}"/>
          </ac:picMkLst>
        </pc:picChg>
        <pc:picChg chg="add mod">
          <ac:chgData name="窪田 徹矢" userId="bdbcac372258fd97" providerId="LiveId" clId="{A9717CA5-EDF8-4571-90C9-946C428E779F}" dt="2020-01-28T01:45:31.660" v="81" actId="571"/>
          <ac:picMkLst>
            <pc:docMk/>
            <pc:sldMk cId="4286825251" sldId="256"/>
            <ac:picMk id="21" creationId="{F82756C8-E916-4465-9686-03BB08904008}"/>
          </ac:picMkLst>
        </pc:picChg>
        <pc:picChg chg="add mod">
          <ac:chgData name="窪田 徹矢" userId="bdbcac372258fd97" providerId="LiveId" clId="{A9717CA5-EDF8-4571-90C9-946C428E779F}" dt="2020-01-28T02:12:43.226" v="157" actId="164"/>
          <ac:picMkLst>
            <pc:docMk/>
            <pc:sldMk cId="4286825251" sldId="256"/>
            <ac:picMk id="22" creationId="{DEF8F6F3-45C7-497E-A4D3-B804351FCC94}"/>
          </ac:picMkLst>
        </pc:picChg>
        <pc:picChg chg="add mod">
          <ac:chgData name="窪田 徹矢" userId="bdbcac372258fd97" providerId="LiveId" clId="{A9717CA5-EDF8-4571-90C9-946C428E779F}" dt="2020-01-28T02:12:43.226" v="157" actId="164"/>
          <ac:picMkLst>
            <pc:docMk/>
            <pc:sldMk cId="4286825251" sldId="256"/>
            <ac:picMk id="33" creationId="{9DB439B8-1B14-4F43-AC19-3B2E6C9F3293}"/>
          </ac:picMkLst>
        </pc:picChg>
        <pc:picChg chg="add mod">
          <ac:chgData name="窪田 徹矢" userId="bdbcac372258fd97" providerId="LiveId" clId="{A9717CA5-EDF8-4571-90C9-946C428E779F}" dt="2020-01-28T02:12:43.226" v="157" actId="164"/>
          <ac:picMkLst>
            <pc:docMk/>
            <pc:sldMk cId="4286825251" sldId="256"/>
            <ac:picMk id="34" creationId="{EB80E5E8-6D7A-4957-866B-0C3A7EAA4039}"/>
          </ac:picMkLst>
        </pc:picChg>
        <pc:picChg chg="add mod">
          <ac:chgData name="窪田 徹矢" userId="bdbcac372258fd97" providerId="LiveId" clId="{A9717CA5-EDF8-4571-90C9-946C428E779F}" dt="2020-01-28T02:12:43.226" v="157" actId="164"/>
          <ac:picMkLst>
            <pc:docMk/>
            <pc:sldMk cId="4286825251" sldId="256"/>
            <ac:picMk id="35" creationId="{F2849B13-77A7-4221-A817-F5A5B911694A}"/>
          </ac:picMkLst>
        </pc:picChg>
        <pc:picChg chg="add mod">
          <ac:chgData name="窪田 徹矢" userId="bdbcac372258fd97" providerId="LiveId" clId="{A9717CA5-EDF8-4571-90C9-946C428E779F}" dt="2020-01-28T02:12:43.226" v="157" actId="164"/>
          <ac:picMkLst>
            <pc:docMk/>
            <pc:sldMk cId="4286825251" sldId="256"/>
            <ac:picMk id="36" creationId="{01B986E5-3329-49ED-97EB-6451C28F19EC}"/>
          </ac:picMkLst>
        </pc:picChg>
        <pc:picChg chg="add mod">
          <ac:chgData name="窪田 徹矢" userId="bdbcac372258fd97" providerId="LiveId" clId="{A9717CA5-EDF8-4571-90C9-946C428E779F}" dt="2020-01-28T02:12:43.226" v="157" actId="164"/>
          <ac:picMkLst>
            <pc:docMk/>
            <pc:sldMk cId="4286825251" sldId="256"/>
            <ac:picMk id="37" creationId="{D7EBE5EA-A054-4DBD-B89C-E8F7898EE3FC}"/>
          </ac:picMkLst>
        </pc:picChg>
        <pc:picChg chg="add mod">
          <ac:chgData name="窪田 徹矢" userId="bdbcac372258fd97" providerId="LiveId" clId="{A9717CA5-EDF8-4571-90C9-946C428E779F}" dt="2020-01-28T02:12:43.226" v="157" actId="164"/>
          <ac:picMkLst>
            <pc:docMk/>
            <pc:sldMk cId="4286825251" sldId="256"/>
            <ac:picMk id="38" creationId="{D26CA2B9-AB0E-43E3-BA84-25A604508E34}"/>
          </ac:picMkLst>
        </pc:picChg>
        <pc:picChg chg="add del mod">
          <ac:chgData name="窪田 徹矢" userId="bdbcac372258fd97" providerId="LiveId" clId="{A9717CA5-EDF8-4571-90C9-946C428E779F}" dt="2020-01-28T02:07:10.926" v="152" actId="478"/>
          <ac:picMkLst>
            <pc:docMk/>
            <pc:sldMk cId="4286825251" sldId="256"/>
            <ac:picMk id="39" creationId="{8420E104-F60B-4114-BEA7-4A24ED2E4950}"/>
          </ac:picMkLst>
        </pc:picChg>
        <pc:picChg chg="add del mod">
          <ac:chgData name="窪田 徹矢" userId="bdbcac372258fd97" providerId="LiveId" clId="{A9717CA5-EDF8-4571-90C9-946C428E779F}" dt="2020-01-28T02:10:19.420" v="156" actId="478"/>
          <ac:picMkLst>
            <pc:docMk/>
            <pc:sldMk cId="4286825251" sldId="256"/>
            <ac:picMk id="41" creationId="{E427C92A-71C7-484C-A5A6-07B9AA075DB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A3645A-BFC8-4768-B3F7-6648C8139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0B545FC-E25E-46C4-B961-DE148E0DD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F8326A-129E-4FAE-98F3-C4CD4D849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5E31-FF4C-4A1E-8027-6DBBB0E1DBE4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EFC5D1-BEB4-4FEA-AC01-CFD4D74E8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D0C46E-4CF8-4FEC-9726-C7F4A7436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0A926-C3D5-4296-83DF-24CC4ABE8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27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9517A2-4C66-4743-B53B-C78A7FE71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9A818AD-B8E0-4218-B27D-04B48C334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EE2800-0052-4EF9-8A03-CB85DF56A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5E31-FF4C-4A1E-8027-6DBBB0E1DBE4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18C571-F612-4AD7-AAC5-D65896936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98F2A6-DF69-467A-ACA8-0A6C8896B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0A926-C3D5-4296-83DF-24CC4ABE8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854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38FB39E-89BB-4467-93E3-9D090E129C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F0C889-9EE7-409B-8730-F251267D8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E33EC3-BFC8-4EE7-91CD-2F01E12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5E31-FF4C-4A1E-8027-6DBBB0E1DBE4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A475EC-1492-457F-A100-F982A47D3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B1E85B-8DA9-4DB6-99F3-BE9D9ECD1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0A926-C3D5-4296-83DF-24CC4ABE8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87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98F85D-BDB6-4C61-B9A5-6A5A348B6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F1A6B5-58CD-4468-B806-52A7F8A0B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D57F91-D6B3-45C5-A897-38CEFF8A6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5E31-FF4C-4A1E-8027-6DBBB0E1DBE4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FC7D68-CA4C-4AD0-A2EA-F48CA4EF8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2BA7FE-EF6C-46A4-87E4-51E9AF3AF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0A926-C3D5-4296-83DF-24CC4ABE8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97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A87B5C-A9D6-44DE-918E-D4F03932C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DCD12C-BB0F-4594-8E01-A11CBD1E5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12E607-A3CF-49BB-8AAA-A8607552B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5E31-FF4C-4A1E-8027-6DBBB0E1DBE4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5E36-77D9-4E26-9D3B-F9F5C3FD8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F6955C-A3EA-4DB5-ABBB-2B0DEC332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0A926-C3D5-4296-83DF-24CC4ABE8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74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5D5A23-5C08-477E-86D1-15FBEA23D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C9BDC8-C0BE-44D2-9D74-6F2347B75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4FBE72A-F7F2-46AE-AEEA-0CF408457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07EDE2-A948-4E4C-B080-05A518DDF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5E31-FF4C-4A1E-8027-6DBBB0E1DBE4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6B21C0-6B63-4D16-BA95-0C2448A13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50AABE-F5CA-4CB6-9409-76E7DA9B4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0A926-C3D5-4296-83DF-24CC4ABE8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78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D8C151-8A40-41AB-87DF-11E4EC17F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6473826-D087-434D-A53E-D8A0057AD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0BAE08F-DF62-4874-AAD9-48E1D5140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C0B554B-4018-4659-B815-BE0418C684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1FC7FF6-5601-4E3B-8D07-9F02AA6EA3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BCC25E-6658-4F36-BD53-161F9EBAE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5E31-FF4C-4A1E-8027-6DBBB0E1DBE4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F4A6733-C8E2-4D6C-A1C4-363AF9463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DFFCB18-E0DB-403E-94E7-E0225505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0A926-C3D5-4296-83DF-24CC4ABE8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73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0B460-9777-408C-B43A-38A758B62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7E992B6-3C34-4A3D-BC9A-B71BADFA3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5E31-FF4C-4A1E-8027-6DBBB0E1DBE4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051C85C-E48E-4424-8B54-057F91817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3CC9585-D781-46AF-9642-5C7619E0D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0A926-C3D5-4296-83DF-24CC4ABE8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9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E7F07F8-30A2-41A5-A695-9F421C29F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5E31-FF4C-4A1E-8027-6DBBB0E1DBE4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BD6843D-7D0E-4C50-A27D-29DFA4AF5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3D3BCA8-9653-4203-8536-4855BD8A9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0A926-C3D5-4296-83DF-24CC4ABE8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50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1B56A4-615F-41AC-9FDF-C8D4EE8E1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8BDCE6-0A6E-4CE1-A4C9-F3C0FBDFC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D17E7C3-7A1A-45E5-B46F-9CB277F047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A310AD-801B-4DED-918E-5C4526F1B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5E31-FF4C-4A1E-8027-6DBBB0E1DBE4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6FF279-1849-455C-938E-905A5EA5E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F623BD-E68C-4003-BB2C-365500B23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0A926-C3D5-4296-83DF-24CC4ABE8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98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8B397B-5462-4E27-BA3F-14753D2B4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AB7E5FF-288E-4B2A-9BE3-75E1A9F9E0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5D02ABE-9238-448A-9FE3-43E8F818DC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3344D4-5C57-4E59-ADA5-9181B172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5E31-FF4C-4A1E-8027-6DBBB0E1DBE4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2730DA-C81A-4680-9FAC-7D526AAC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2627EF0-31FA-4429-A754-1B3EC7C47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0A926-C3D5-4296-83DF-24CC4ABE8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25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CEADA34-3798-411E-886E-AC08281B2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ECB463-88D0-4E11-8147-2E54541D5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E89D3F-3B87-4F85-A8D0-070BACAC7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65E31-FF4C-4A1E-8027-6DBBB0E1DBE4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113664-01A7-4C66-9C86-E38C82CEFB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623F17-EEB1-4FC4-8A23-24E4B70BF5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0A926-C3D5-4296-83DF-24CC4ABE8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997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domainq.net/mouses-animal-0010668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ublicdomainq.net/notepad-stationery-0004524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37D42EDE-11DB-41BE-8ADD-52A300969256}"/>
              </a:ext>
            </a:extLst>
          </p:cNvPr>
          <p:cNvGrpSpPr/>
          <p:nvPr/>
        </p:nvGrpSpPr>
        <p:grpSpPr>
          <a:xfrm>
            <a:off x="2016730" y="1325765"/>
            <a:ext cx="7626217" cy="3398274"/>
            <a:chOff x="1825142" y="1186428"/>
            <a:chExt cx="7626217" cy="3398274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71CA5597-D299-4EF9-A5A4-8448DE3CBD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1825142" y="1186428"/>
              <a:ext cx="4001605" cy="1798638"/>
            </a:xfrm>
            <a:prstGeom prst="rect">
              <a:avLst/>
            </a:prstGeom>
          </p:spPr>
        </p:pic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DD196CF4-71F5-4FB9-8ECA-4A8F2957B5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5633413" y="1257529"/>
              <a:ext cx="3817946" cy="1716087"/>
            </a:xfrm>
            <a:prstGeom prst="rect">
              <a:avLst/>
            </a:prstGeom>
          </p:spPr>
        </p:pic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0E7A1EBE-530C-436A-A4DB-A2129C561F7A}"/>
                </a:ext>
              </a:extLst>
            </p:cNvPr>
            <p:cNvSpPr/>
            <p:nvPr/>
          </p:nvSpPr>
          <p:spPr>
            <a:xfrm>
              <a:off x="1825142" y="2490561"/>
              <a:ext cx="7458195" cy="144643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FB1DE89A-F589-41E9-8CFE-2373B64E1890}"/>
                </a:ext>
              </a:extLst>
            </p:cNvPr>
            <p:cNvSpPr/>
            <p:nvPr/>
          </p:nvSpPr>
          <p:spPr>
            <a:xfrm>
              <a:off x="1825142" y="2385331"/>
              <a:ext cx="7458195" cy="1446439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DEF8F6F3-45C7-497E-A4D3-B804351FCC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4726925" y="2868615"/>
              <a:ext cx="3817946" cy="1716087"/>
            </a:xfrm>
            <a:prstGeom prst="rect">
              <a:avLst/>
            </a:prstGeom>
          </p:spPr>
        </p:pic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5286A3F3-8D69-4624-AEAA-E76AAEA701B2}"/>
                </a:ext>
              </a:extLst>
            </p:cNvPr>
            <p:cNvSpPr/>
            <p:nvPr/>
          </p:nvSpPr>
          <p:spPr>
            <a:xfrm>
              <a:off x="7750629" y="2973616"/>
              <a:ext cx="182880" cy="36176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D9DFC0CE-FDBC-4981-87BB-CCD1268A59EA}"/>
                </a:ext>
              </a:extLst>
            </p:cNvPr>
            <p:cNvSpPr/>
            <p:nvPr/>
          </p:nvSpPr>
          <p:spPr>
            <a:xfrm>
              <a:off x="6365255" y="2935699"/>
              <a:ext cx="182880" cy="36176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楕円 24">
              <a:extLst>
                <a:ext uri="{FF2B5EF4-FFF2-40B4-BE49-F238E27FC236}">
                  <a16:creationId xmlns:a16="http://schemas.microsoft.com/office/drawing/2014/main" id="{E1BC73ED-2927-4703-A1F4-5813549C4F74}"/>
                </a:ext>
              </a:extLst>
            </p:cNvPr>
            <p:cNvSpPr/>
            <p:nvPr/>
          </p:nvSpPr>
          <p:spPr>
            <a:xfrm rot="19373664">
              <a:off x="5097469" y="3154500"/>
              <a:ext cx="130583" cy="36176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楕円 25">
              <a:extLst>
                <a:ext uri="{FF2B5EF4-FFF2-40B4-BE49-F238E27FC236}">
                  <a16:creationId xmlns:a16="http://schemas.microsoft.com/office/drawing/2014/main" id="{279EB1D5-1FD4-4B0B-9749-5EEC2CE6C5E7}"/>
                </a:ext>
              </a:extLst>
            </p:cNvPr>
            <p:cNvSpPr/>
            <p:nvPr/>
          </p:nvSpPr>
          <p:spPr>
            <a:xfrm rot="2946735">
              <a:off x="6855931" y="3055055"/>
              <a:ext cx="104389" cy="36176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楕円 26">
              <a:extLst>
                <a:ext uri="{FF2B5EF4-FFF2-40B4-BE49-F238E27FC236}">
                  <a16:creationId xmlns:a16="http://schemas.microsoft.com/office/drawing/2014/main" id="{662AA5AB-4F31-442D-A8B7-5FFB00BA7B2A}"/>
                </a:ext>
              </a:extLst>
            </p:cNvPr>
            <p:cNvSpPr/>
            <p:nvPr/>
          </p:nvSpPr>
          <p:spPr>
            <a:xfrm rot="5146855">
              <a:off x="8180133" y="3229053"/>
              <a:ext cx="173531" cy="439212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楕円 27">
              <a:extLst>
                <a:ext uri="{FF2B5EF4-FFF2-40B4-BE49-F238E27FC236}">
                  <a16:creationId xmlns:a16="http://schemas.microsoft.com/office/drawing/2014/main" id="{D8A259F1-AFFD-4B2C-898E-B8659C8B3CF6}"/>
                </a:ext>
              </a:extLst>
            </p:cNvPr>
            <p:cNvSpPr/>
            <p:nvPr/>
          </p:nvSpPr>
          <p:spPr>
            <a:xfrm rot="4155737">
              <a:off x="4947333" y="3505433"/>
              <a:ext cx="108462" cy="446405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楕円 28">
              <a:extLst>
                <a:ext uri="{FF2B5EF4-FFF2-40B4-BE49-F238E27FC236}">
                  <a16:creationId xmlns:a16="http://schemas.microsoft.com/office/drawing/2014/main" id="{1CD05045-451A-4615-8AEF-36F67973C677}"/>
                </a:ext>
              </a:extLst>
            </p:cNvPr>
            <p:cNvSpPr/>
            <p:nvPr/>
          </p:nvSpPr>
          <p:spPr>
            <a:xfrm>
              <a:off x="7522684" y="3414949"/>
              <a:ext cx="455890" cy="383111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6346C38A-FDBD-491B-94E9-889A2C6522F4}"/>
                </a:ext>
              </a:extLst>
            </p:cNvPr>
            <p:cNvSpPr/>
            <p:nvPr/>
          </p:nvSpPr>
          <p:spPr>
            <a:xfrm>
              <a:off x="6312058" y="3267578"/>
              <a:ext cx="553739" cy="461365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60BB8AA2-C831-4D42-8518-873EBBB8D134}"/>
                </a:ext>
              </a:extLst>
            </p:cNvPr>
            <p:cNvSpPr/>
            <p:nvPr/>
          </p:nvSpPr>
          <p:spPr>
            <a:xfrm>
              <a:off x="5237300" y="3448658"/>
              <a:ext cx="455890" cy="488341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3" name="図 32" descr="建物 が含まれている画像&#10;&#10;自動的に生成された説明">
              <a:extLst>
                <a:ext uri="{FF2B5EF4-FFF2-40B4-BE49-F238E27FC236}">
                  <a16:creationId xmlns:a16="http://schemas.microsoft.com/office/drawing/2014/main" id="{9DB439B8-1B14-4F43-AC19-3B2E6C9F32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 rot="1567804">
              <a:off x="8202453" y="2752929"/>
              <a:ext cx="477219" cy="361767"/>
            </a:xfrm>
            <a:prstGeom prst="rect">
              <a:avLst/>
            </a:prstGeom>
          </p:spPr>
        </p:pic>
        <p:pic>
          <p:nvPicPr>
            <p:cNvPr id="34" name="図 33" descr="建物 が含まれている画像&#10;&#10;自動的に生成された説明">
              <a:extLst>
                <a:ext uri="{FF2B5EF4-FFF2-40B4-BE49-F238E27FC236}">
                  <a16:creationId xmlns:a16="http://schemas.microsoft.com/office/drawing/2014/main" id="{EB80E5E8-6D7A-4957-866B-0C3A7EAA403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 rot="1567804">
              <a:off x="3447299" y="2660184"/>
              <a:ext cx="477219" cy="361767"/>
            </a:xfrm>
            <a:prstGeom prst="rect">
              <a:avLst/>
            </a:prstGeom>
          </p:spPr>
        </p:pic>
        <p:pic>
          <p:nvPicPr>
            <p:cNvPr id="35" name="図 34" descr="建物 が含まれている画像&#10;&#10;自動的に生成された説明">
              <a:extLst>
                <a:ext uri="{FF2B5EF4-FFF2-40B4-BE49-F238E27FC236}">
                  <a16:creationId xmlns:a16="http://schemas.microsoft.com/office/drawing/2014/main" id="{F2849B13-77A7-4221-A817-F5A5B9116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 rot="21283429">
              <a:off x="4688122" y="2525249"/>
              <a:ext cx="477219" cy="361767"/>
            </a:xfrm>
            <a:prstGeom prst="rect">
              <a:avLst/>
            </a:prstGeom>
          </p:spPr>
        </p:pic>
        <p:pic>
          <p:nvPicPr>
            <p:cNvPr id="36" name="図 35" descr="建物 が含まれている画像&#10;&#10;自動的に生成された説明">
              <a:extLst>
                <a:ext uri="{FF2B5EF4-FFF2-40B4-BE49-F238E27FC236}">
                  <a16:creationId xmlns:a16="http://schemas.microsoft.com/office/drawing/2014/main" id="{01B986E5-3329-49ED-97EB-6451C28F1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 rot="20532341">
              <a:off x="2474534" y="2768791"/>
              <a:ext cx="477219" cy="361767"/>
            </a:xfrm>
            <a:prstGeom prst="rect">
              <a:avLst/>
            </a:prstGeom>
          </p:spPr>
        </p:pic>
        <p:pic>
          <p:nvPicPr>
            <p:cNvPr id="37" name="図 36" descr="建物 が含まれている画像&#10;&#10;自動的に生成された説明">
              <a:extLst>
                <a:ext uri="{FF2B5EF4-FFF2-40B4-BE49-F238E27FC236}">
                  <a16:creationId xmlns:a16="http://schemas.microsoft.com/office/drawing/2014/main" id="{D7EBE5EA-A054-4DBD-B89C-E8F7898EE3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 rot="21283429">
              <a:off x="6040587" y="2457743"/>
              <a:ext cx="477219" cy="361767"/>
            </a:xfrm>
            <a:prstGeom prst="rect">
              <a:avLst/>
            </a:prstGeom>
          </p:spPr>
        </p:pic>
        <p:pic>
          <p:nvPicPr>
            <p:cNvPr id="38" name="図 37" descr="建物 が含まれている画像&#10;&#10;自動的に生成された説明">
              <a:extLst>
                <a:ext uri="{FF2B5EF4-FFF2-40B4-BE49-F238E27FC236}">
                  <a16:creationId xmlns:a16="http://schemas.microsoft.com/office/drawing/2014/main" id="{D26CA2B9-AB0E-43E3-BA84-25A604508E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 rot="886265">
              <a:off x="7092055" y="2552645"/>
              <a:ext cx="477219" cy="3617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86825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窪田 徹矢</dc:creator>
  <cp:lastModifiedBy>窪田 徹矢</cp:lastModifiedBy>
  <cp:revision>1</cp:revision>
  <dcterms:created xsi:type="dcterms:W3CDTF">2020-01-28T01:18:08Z</dcterms:created>
  <dcterms:modified xsi:type="dcterms:W3CDTF">2020-01-28T02:12:52Z</dcterms:modified>
</cp:coreProperties>
</file>