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F3FE"/>
    <a:srgbClr val="B9E1FD"/>
    <a:srgbClr val="0099CC"/>
    <a:srgbClr val="556AAD"/>
    <a:srgbClr val="598B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0" d="100"/>
          <a:sy n="80" d="100"/>
        </p:scale>
        <p:origin x="60" y="1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073D55F9-11A3-4523-8F38-6BA37933791A}" type="datetime1">
              <a:rPr lang="en-US" smtClean="0"/>
              <a:t>7/24/2023</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327178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0B4E757A-3EC2-4683-9080-1A460C37C843}" type="datetime1">
              <a:rPr lang="en-US" smtClean="0"/>
              <a:t>7/24/2023</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858350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a:xfrm>
            <a:off x="523539" y="6324600"/>
            <a:ext cx="2560220" cy="365125"/>
          </a:xfrm>
        </p:spPr>
        <p:txBody>
          <a:bodyPr/>
          <a:lstStyle/>
          <a:p>
            <a:fld id="{5CC8096C-64ED-4153-A483-5C02E44AD5C3}" type="datetime1">
              <a:rPr lang="en-US" smtClean="0"/>
              <a:t>7/24/2023</a:t>
            </a:fld>
            <a:endParaRPr lang="en-US" dirty="0"/>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a:xfrm>
            <a:off x="4267200" y="6319838"/>
            <a:ext cx="3982781" cy="365125"/>
          </a:xfrm>
        </p:spPr>
        <p:txBody>
          <a:bodyPr/>
          <a:lstStyle/>
          <a:p>
            <a:r>
              <a:rPr lang="en-US"/>
              <a:t>Sample Footer Text</a:t>
            </a:r>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624420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marL="228600" indent="-228600">
              <a:buFont typeface="Arial" panose="020B0604020202020204" pitchFamily="34" charset="0"/>
              <a:buChar char="•"/>
              <a:defRPr/>
            </a:lvl1pPr>
            <a:lvl2pPr marL="228600" indent="-228600">
              <a:buFont typeface="Arial" panose="020B0604020202020204" pitchFamily="34" charset="0"/>
              <a:buChar char="•"/>
              <a:defRPr/>
            </a:lvl2pPr>
            <a:lvl3pPr marL="228600" indent="-228600">
              <a:buFont typeface="Arial" panose="020B0604020202020204" pitchFamily="34" charset="0"/>
              <a:buChar char="•"/>
              <a:defRPr/>
            </a:lvl3pPr>
            <a:lvl4pPr marL="228600" indent="-228600">
              <a:buFont typeface="Arial" panose="020B0604020202020204" pitchFamily="34" charset="0"/>
              <a:buChar char="•"/>
              <a:defRPr/>
            </a:lvl4pPr>
            <a:lvl5pPr marL="228600" indent="-22860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1CB9D56B-6EBE-4E5F-99D9-2A3DBDF37D0A}" type="datetime1">
              <a:rPr lang="en-US" smtClean="0"/>
              <a:t>7/24/2023</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814362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457200" y="1709738"/>
            <a:ext cx="1089025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457200" y="4589463"/>
            <a:ext cx="10890250" cy="1500187"/>
          </a:xfrm>
        </p:spPr>
        <p:txBody>
          <a:bodyPr/>
          <a:lstStyle>
            <a:lvl1pPr marL="0" indent="0">
              <a:buNone/>
              <a:defRPr sz="2400">
                <a:solidFill>
                  <a:srgbClr val="FFFFFF"/>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8C33F3CA-C7E3-432D-9282-18F13836509A}" type="datetime1">
              <a:rPr lang="en-US" smtClean="0"/>
              <a:t>7/24/2023</a:t>
            </a:fld>
            <a:endParaRPr lang="en-US" dirty="0"/>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924078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457200" y="1825625"/>
            <a:ext cx="5562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75BE9C62-1337-40B8-BA50-E9F4861DB4BC}" type="datetime1">
              <a:rPr lang="en-US" smtClean="0"/>
              <a:t>7/24/2023</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1396649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0863"/>
            <a:ext cx="5157787"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3101975"/>
            <a:ext cx="5157787"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0863"/>
            <a:ext cx="5183188" cy="1150937"/>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3101975"/>
            <a:ext cx="5183188" cy="30876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47C195EB-2DA3-4B24-8725-19BC22A7BE50}" type="datetime1">
              <a:rPr lang="en-US" smtClean="0"/>
              <a:t>7/24/2023</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197754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F4E237E6-0076-4915-A5A8-B7C11FA4F374}" type="datetime1">
              <a:rPr lang="en-US" smtClean="0"/>
              <a:t>7/24/2023</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997182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3505F58F-C0B5-422A-8E5A-6B99E5D80F0A}" type="datetime1">
              <a:rPr lang="en-US" smtClean="0"/>
              <a:t>7/24/2023</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104277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981200"/>
          </a:xfrm>
        </p:spPr>
        <p:txBody>
          <a:bodyPr anchor="b"/>
          <a:lstStyle>
            <a:lvl1pPr>
              <a:defRPr sz="44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7565E655-9687-48DF-A33F-F8824CCCB5D1}" type="datetime1">
              <a:rPr lang="en-US" smtClean="0"/>
              <a:t>7/24/2023</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25227026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2209799"/>
          </a:xfrm>
        </p:spPr>
        <p:txBody>
          <a:bodyPr anchor="b"/>
          <a:lstStyle>
            <a:lvl1pPr>
              <a:defRPr sz="44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971800"/>
            <a:ext cx="3932237" cy="2897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B97FD56A-AAB8-4544-A495-D0645413C9E3}" type="datetime1">
              <a:rPr lang="en-US" smtClean="0"/>
              <a:t>7/24/2023</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11A71338-8BA2-4C79-A6C5-5A8E30081D0C}" type="slidenum">
              <a:rPr lang="en-US" smtClean="0"/>
              <a:t>‹#›</a:t>
            </a:fld>
            <a:endParaRPr lang="en-US"/>
          </a:p>
        </p:txBody>
      </p:sp>
    </p:spTree>
    <p:extLst>
      <p:ext uri="{BB962C8B-B14F-4D97-AF65-F5344CB8AC3E}">
        <p14:creationId xmlns:p14="http://schemas.microsoft.com/office/powerpoint/2010/main" val="3020832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5" name="Rectangle 114">
            <a:extLst>
              <a:ext uri="{FF2B5EF4-FFF2-40B4-BE49-F238E27FC236}">
                <a16:creationId xmlns:a16="http://schemas.microsoft.com/office/drawing/2014/main" id="{A4798C7F-C8CA-4799-BF37-3AB4642CDB66}"/>
              </a:ext>
            </a:extLst>
          </p:cNvPr>
          <p:cNvSpPr/>
          <p:nvPr/>
        </p:nvSpPr>
        <p:spPr>
          <a:xfrm>
            <a:off x="0" y="0"/>
            <a:ext cx="12188952"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nvGrpSpPr>
          <p:cNvPr id="80" name="Group 79">
            <a:extLst>
              <a:ext uri="{FF2B5EF4-FFF2-40B4-BE49-F238E27FC236}">
                <a16:creationId xmlns:a16="http://schemas.microsoft.com/office/drawing/2014/main" id="{87F0794B-55D3-4D2D-BDE7-4688ED321E42}"/>
              </a:ext>
            </a:extLst>
          </p:cNvPr>
          <p:cNvGrpSpPr/>
          <p:nvPr/>
        </p:nvGrpSpPr>
        <p:grpSpPr>
          <a:xfrm>
            <a:off x="-11413" y="0"/>
            <a:ext cx="12214827" cy="6858000"/>
            <a:chOff x="-6214" y="-1"/>
            <a:chExt cx="12214827" cy="6858000"/>
          </a:xfrm>
        </p:grpSpPr>
        <p:cxnSp>
          <p:nvCxnSpPr>
            <p:cNvPr id="81" name="Straight Connector 80">
              <a:extLst>
                <a:ext uri="{FF2B5EF4-FFF2-40B4-BE49-F238E27FC236}">
                  <a16:creationId xmlns:a16="http://schemas.microsoft.com/office/drawing/2014/main" id="{BE4C795B-1813-4CC6-B03F-8DD130BEAABD}"/>
                </a:ext>
              </a:extLst>
            </p:cNvPr>
            <p:cNvCxnSpPr>
              <a:cxnSpLocks/>
            </p:cNvCxnSpPr>
            <p:nvPr/>
          </p:nvCxnSpPr>
          <p:spPr>
            <a:xfrm>
              <a:off x="-6214" y="6686283"/>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E0F4C04D-5CD8-446B-BE3D-257172E6E4CB}"/>
                </a:ext>
              </a:extLst>
            </p:cNvPr>
            <p:cNvCxnSpPr>
              <a:cxnSpLocks/>
            </p:cNvCxnSpPr>
            <p:nvPr/>
          </p:nvCxnSpPr>
          <p:spPr>
            <a:xfrm>
              <a:off x="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FDDC802E-606F-4F39-84B6-90DF0FE54461}"/>
                </a:ext>
              </a:extLst>
            </p:cNvPr>
            <p:cNvCxnSpPr>
              <a:cxnSpLocks/>
            </p:cNvCxnSpPr>
            <p:nvPr/>
          </p:nvCxnSpPr>
          <p:spPr>
            <a:xfrm>
              <a:off x="1199325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2C5B0C75-0136-4A39-9AB6-0F02C4527810}"/>
                </a:ext>
              </a:extLst>
            </p:cNvPr>
            <p:cNvCxnSpPr>
              <a:cxnSpLocks/>
            </p:cNvCxnSpPr>
            <p:nvPr/>
          </p:nvCxnSpPr>
          <p:spPr>
            <a:xfrm>
              <a:off x="19252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5ED2B52-3D40-46DE-8B54-99A4071578D8}"/>
                </a:ext>
              </a:extLst>
            </p:cNvPr>
            <p:cNvCxnSpPr>
              <a:cxnSpLocks/>
            </p:cNvCxnSpPr>
            <p:nvPr/>
          </p:nvCxnSpPr>
          <p:spPr>
            <a:xfrm>
              <a:off x="119196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18BCEC75-1B6B-45B2-8041-8D933FCF60F5}"/>
                </a:ext>
              </a:extLst>
            </p:cNvPr>
            <p:cNvCxnSpPr>
              <a:cxnSpLocks/>
            </p:cNvCxnSpPr>
            <p:nvPr/>
          </p:nvCxnSpPr>
          <p:spPr>
            <a:xfrm>
              <a:off x="219140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6A2FC789-056A-43CC-807E-4262CDC3E0F5}"/>
                </a:ext>
              </a:extLst>
            </p:cNvPr>
            <p:cNvCxnSpPr>
              <a:cxnSpLocks/>
            </p:cNvCxnSpPr>
            <p:nvPr/>
          </p:nvCxnSpPr>
          <p:spPr>
            <a:xfrm>
              <a:off x="319084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48C32FD3-76B0-40E7-89F2-E9C523210AF4}"/>
                </a:ext>
              </a:extLst>
            </p:cNvPr>
            <p:cNvCxnSpPr>
              <a:cxnSpLocks/>
            </p:cNvCxnSpPr>
            <p:nvPr/>
          </p:nvCxnSpPr>
          <p:spPr>
            <a:xfrm>
              <a:off x="419028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82E9447-8362-426C-840A-B6F2231F7BCC}"/>
                </a:ext>
              </a:extLst>
            </p:cNvPr>
            <p:cNvCxnSpPr>
              <a:cxnSpLocks/>
            </p:cNvCxnSpPr>
            <p:nvPr/>
          </p:nvCxnSpPr>
          <p:spPr>
            <a:xfrm>
              <a:off x="518971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2F141DC8-83CE-4C21-A5BA-E2FFF3D866EF}"/>
                </a:ext>
              </a:extLst>
            </p:cNvPr>
            <p:cNvCxnSpPr>
              <a:cxnSpLocks/>
            </p:cNvCxnSpPr>
            <p:nvPr/>
          </p:nvCxnSpPr>
          <p:spPr>
            <a:xfrm>
              <a:off x="618915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512A697C-ECBC-40A9-AC69-BF96A34B91AF}"/>
                </a:ext>
              </a:extLst>
            </p:cNvPr>
            <p:cNvCxnSpPr>
              <a:cxnSpLocks/>
            </p:cNvCxnSpPr>
            <p:nvPr/>
          </p:nvCxnSpPr>
          <p:spPr>
            <a:xfrm>
              <a:off x="7188594"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2E988AF-5EFB-43D3-B93F-6E4F41A2C90B}"/>
                </a:ext>
              </a:extLst>
            </p:cNvPr>
            <p:cNvCxnSpPr>
              <a:cxnSpLocks/>
            </p:cNvCxnSpPr>
            <p:nvPr/>
          </p:nvCxnSpPr>
          <p:spPr>
            <a:xfrm>
              <a:off x="8188032"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6B312C1B-AAE2-4A6D-ACC7-ABAA75D42854}"/>
                </a:ext>
              </a:extLst>
            </p:cNvPr>
            <p:cNvCxnSpPr>
              <a:cxnSpLocks/>
            </p:cNvCxnSpPr>
            <p:nvPr/>
          </p:nvCxnSpPr>
          <p:spPr>
            <a:xfrm>
              <a:off x="9187470"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7B96146-61DA-44D6-A9DF-6DB41FCF2D80}"/>
                </a:ext>
              </a:extLst>
            </p:cNvPr>
            <p:cNvCxnSpPr>
              <a:cxnSpLocks/>
            </p:cNvCxnSpPr>
            <p:nvPr/>
          </p:nvCxnSpPr>
          <p:spPr>
            <a:xfrm>
              <a:off x="10186908"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6B33F93D-4439-46EE-97C4-9CECAAFDCF60}"/>
                </a:ext>
              </a:extLst>
            </p:cNvPr>
            <p:cNvCxnSpPr>
              <a:cxnSpLocks/>
            </p:cNvCxnSpPr>
            <p:nvPr/>
          </p:nvCxnSpPr>
          <p:spPr>
            <a:xfrm>
              <a:off x="1118634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5914B275-A3D7-4BA4-B8CB-E7657100F3AD}"/>
                </a:ext>
              </a:extLst>
            </p:cNvPr>
            <p:cNvCxnSpPr>
              <a:cxnSpLocks/>
            </p:cNvCxnSpPr>
            <p:nvPr/>
          </p:nvCxnSpPr>
          <p:spPr>
            <a:xfrm>
              <a:off x="12185786" y="-1"/>
              <a:ext cx="0" cy="685800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8" name="Straight Connector 97">
              <a:extLst>
                <a:ext uri="{FF2B5EF4-FFF2-40B4-BE49-F238E27FC236}">
                  <a16:creationId xmlns:a16="http://schemas.microsoft.com/office/drawing/2014/main" id="{BD26EF3B-FBE7-4D57-8E01-553F50734A68}"/>
                </a:ext>
              </a:extLst>
            </p:cNvPr>
            <p:cNvCxnSpPr>
              <a:cxnSpLocks/>
            </p:cNvCxnSpPr>
            <p:nvPr/>
          </p:nvCxnSpPr>
          <p:spPr>
            <a:xfrm>
              <a:off x="0" y="1717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6CC1E671-BA54-4B31-9A2E-8F50BC57A260}"/>
                </a:ext>
              </a:extLst>
            </p:cNvPr>
            <p:cNvCxnSpPr>
              <a:cxnSpLocks/>
            </p:cNvCxnSpPr>
            <p:nvPr/>
          </p:nvCxnSpPr>
          <p:spPr>
            <a:xfrm>
              <a:off x="0" y="72890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A836A704-3624-4ABF-9A67-0F52C2F3EFBF}"/>
                </a:ext>
              </a:extLst>
            </p:cNvPr>
            <p:cNvCxnSpPr>
              <a:cxnSpLocks/>
            </p:cNvCxnSpPr>
            <p:nvPr/>
          </p:nvCxnSpPr>
          <p:spPr>
            <a:xfrm>
              <a:off x="0" y="128609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1" name="Straight Connector 100">
              <a:extLst>
                <a:ext uri="{FF2B5EF4-FFF2-40B4-BE49-F238E27FC236}">
                  <a16:creationId xmlns:a16="http://schemas.microsoft.com/office/drawing/2014/main" id="{5FDC385D-BA34-481F-A991-A776E0B19301}"/>
                </a:ext>
              </a:extLst>
            </p:cNvPr>
            <p:cNvCxnSpPr>
              <a:cxnSpLocks/>
            </p:cNvCxnSpPr>
            <p:nvPr/>
          </p:nvCxnSpPr>
          <p:spPr>
            <a:xfrm>
              <a:off x="0" y="184328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2" name="Straight Connector 101">
              <a:extLst>
                <a:ext uri="{FF2B5EF4-FFF2-40B4-BE49-F238E27FC236}">
                  <a16:creationId xmlns:a16="http://schemas.microsoft.com/office/drawing/2014/main" id="{F1EF033A-D8FB-416B-AE51-4E098A27D68C}"/>
                </a:ext>
              </a:extLst>
            </p:cNvPr>
            <p:cNvCxnSpPr>
              <a:cxnSpLocks/>
            </p:cNvCxnSpPr>
            <p:nvPr/>
          </p:nvCxnSpPr>
          <p:spPr>
            <a:xfrm>
              <a:off x="0" y="240047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17C17B48-F458-4E9B-9331-56FCDC5B6AB2}"/>
                </a:ext>
              </a:extLst>
            </p:cNvPr>
            <p:cNvCxnSpPr>
              <a:cxnSpLocks/>
            </p:cNvCxnSpPr>
            <p:nvPr/>
          </p:nvCxnSpPr>
          <p:spPr>
            <a:xfrm>
              <a:off x="0" y="295766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4" name="Straight Connector 103">
              <a:extLst>
                <a:ext uri="{FF2B5EF4-FFF2-40B4-BE49-F238E27FC236}">
                  <a16:creationId xmlns:a16="http://schemas.microsoft.com/office/drawing/2014/main" id="{07E44A4B-D453-46F0-A83D-AF0B33D5C59F}"/>
                </a:ext>
              </a:extLst>
            </p:cNvPr>
            <p:cNvCxnSpPr>
              <a:cxnSpLocks/>
            </p:cNvCxnSpPr>
            <p:nvPr/>
          </p:nvCxnSpPr>
          <p:spPr>
            <a:xfrm>
              <a:off x="0" y="351485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5" name="Straight Connector 104">
              <a:extLst>
                <a:ext uri="{FF2B5EF4-FFF2-40B4-BE49-F238E27FC236}">
                  <a16:creationId xmlns:a16="http://schemas.microsoft.com/office/drawing/2014/main" id="{346BEA9F-314B-440D-AE8D-21E1252EC5A0}"/>
                </a:ext>
              </a:extLst>
            </p:cNvPr>
            <p:cNvCxnSpPr>
              <a:cxnSpLocks/>
            </p:cNvCxnSpPr>
            <p:nvPr/>
          </p:nvCxnSpPr>
          <p:spPr>
            <a:xfrm>
              <a:off x="0" y="407204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6" name="Straight Connector 105">
              <a:extLst>
                <a:ext uri="{FF2B5EF4-FFF2-40B4-BE49-F238E27FC236}">
                  <a16:creationId xmlns:a16="http://schemas.microsoft.com/office/drawing/2014/main" id="{F15EAFD0-4869-4612-ACDE-ABC703104E88}"/>
                </a:ext>
              </a:extLst>
            </p:cNvPr>
            <p:cNvCxnSpPr>
              <a:cxnSpLocks/>
            </p:cNvCxnSpPr>
            <p:nvPr/>
          </p:nvCxnSpPr>
          <p:spPr>
            <a:xfrm>
              <a:off x="0" y="462923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7" name="Straight Connector 106">
              <a:extLst>
                <a:ext uri="{FF2B5EF4-FFF2-40B4-BE49-F238E27FC236}">
                  <a16:creationId xmlns:a16="http://schemas.microsoft.com/office/drawing/2014/main" id="{A0F26706-7F23-4FF0-9CAF-F3C4F47C119D}"/>
                </a:ext>
              </a:extLst>
            </p:cNvPr>
            <p:cNvCxnSpPr>
              <a:cxnSpLocks/>
            </p:cNvCxnSpPr>
            <p:nvPr/>
          </p:nvCxnSpPr>
          <p:spPr>
            <a:xfrm>
              <a:off x="0" y="518642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8" name="Straight Connector 107">
              <a:extLst>
                <a:ext uri="{FF2B5EF4-FFF2-40B4-BE49-F238E27FC236}">
                  <a16:creationId xmlns:a16="http://schemas.microsoft.com/office/drawing/2014/main" id="{C0195A72-345A-4E88-8D71-14DB3D1B607D}"/>
                </a:ext>
              </a:extLst>
            </p:cNvPr>
            <p:cNvCxnSpPr>
              <a:cxnSpLocks/>
            </p:cNvCxnSpPr>
            <p:nvPr/>
          </p:nvCxnSpPr>
          <p:spPr>
            <a:xfrm>
              <a:off x="0" y="5743616"/>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09" name="Straight Connector 108">
              <a:extLst>
                <a:ext uri="{FF2B5EF4-FFF2-40B4-BE49-F238E27FC236}">
                  <a16:creationId xmlns:a16="http://schemas.microsoft.com/office/drawing/2014/main" id="{0DBF51A6-A3BC-49FE-BB01-E8992811774E}"/>
                </a:ext>
              </a:extLst>
            </p:cNvPr>
            <p:cNvCxnSpPr>
              <a:cxnSpLocks/>
            </p:cNvCxnSpPr>
            <p:nvPr/>
          </p:nvCxnSpPr>
          <p:spPr>
            <a:xfrm>
              <a:off x="0" y="6857999"/>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10" name="Straight Connector 109">
              <a:extLst>
                <a:ext uri="{FF2B5EF4-FFF2-40B4-BE49-F238E27FC236}">
                  <a16:creationId xmlns:a16="http://schemas.microsoft.com/office/drawing/2014/main" id="{A78DF911-744C-419B-83DC-39F270BBF41F}"/>
                </a:ext>
              </a:extLst>
            </p:cNvPr>
            <p:cNvCxnSpPr>
              <a:cxnSpLocks/>
            </p:cNvCxnSpPr>
            <p:nvPr/>
          </p:nvCxnSpPr>
          <p:spPr>
            <a:xfrm>
              <a:off x="16613" y="6248400"/>
              <a:ext cx="12192000" cy="0"/>
            </a:xfrm>
            <a:prstGeom prst="line">
              <a:avLst/>
            </a:prstGeom>
            <a:ln w="19050">
              <a:solidFill>
                <a:schemeClr val="accent2">
                  <a:alpha val="20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149" name="Freeform: Shape 148">
            <a:extLst>
              <a:ext uri="{FF2B5EF4-FFF2-40B4-BE49-F238E27FC236}">
                <a16:creationId xmlns:a16="http://schemas.microsoft.com/office/drawing/2014/main" id="{216BB147-20D5-4D93-BDA5-1BC614D6A4B2}"/>
              </a:ext>
            </a:extLst>
          </p:cNvPr>
          <p:cNvSpPr/>
          <p:nvPr/>
        </p:nvSpPr>
        <p:spPr>
          <a:xfrm>
            <a:off x="-6214" y="5014716"/>
            <a:ext cx="2800124" cy="1843284"/>
          </a:xfrm>
          <a:custGeom>
            <a:avLst/>
            <a:gdLst>
              <a:gd name="connsiteX0" fmla="*/ 375358 w 2800124"/>
              <a:gd name="connsiteY0" fmla="*/ 0 h 1843284"/>
              <a:gd name="connsiteX1" fmla="*/ 2781298 w 2800124"/>
              <a:gd name="connsiteY1" fmla="*/ 1770066 h 1843284"/>
              <a:gd name="connsiteX2" fmla="*/ 2800124 w 2800124"/>
              <a:gd name="connsiteY2" fmla="*/ 1843284 h 1843284"/>
              <a:gd name="connsiteX3" fmla="*/ 1987869 w 2800124"/>
              <a:gd name="connsiteY3" fmla="*/ 1843284 h 1843284"/>
              <a:gd name="connsiteX4" fmla="*/ 1986195 w 2800124"/>
              <a:gd name="connsiteY4" fmla="*/ 1838711 h 1843284"/>
              <a:gd name="connsiteX5" fmla="*/ 375357 w 2800124"/>
              <a:gd name="connsiteY5" fmla="*/ 770976 h 1843284"/>
              <a:gd name="connsiteX6" fmla="*/ 23030 w 2800124"/>
              <a:gd name="connsiteY6" fmla="*/ 806494 h 1843284"/>
              <a:gd name="connsiteX7" fmla="*/ 0 w 2800124"/>
              <a:gd name="connsiteY7" fmla="*/ 812415 h 1843284"/>
              <a:gd name="connsiteX8" fmla="*/ 0 w 2800124"/>
              <a:gd name="connsiteY8" fmla="*/ 30983 h 1843284"/>
              <a:gd name="connsiteX9" fmla="*/ 117785 w 2800124"/>
              <a:gd name="connsiteY9" fmla="*/ 13007 h 1843284"/>
              <a:gd name="connsiteX10" fmla="*/ 375358 w 2800124"/>
              <a:gd name="connsiteY10" fmla="*/ 0 h 18432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800124" h="1843284">
                <a:moveTo>
                  <a:pt x="375358" y="0"/>
                </a:moveTo>
                <a:cubicBezTo>
                  <a:pt x="1505802" y="0"/>
                  <a:pt x="2462339" y="744579"/>
                  <a:pt x="2781298" y="1770066"/>
                </a:cubicBezTo>
                <a:lnTo>
                  <a:pt x="2800124" y="1843284"/>
                </a:lnTo>
                <a:lnTo>
                  <a:pt x="1987869" y="1843284"/>
                </a:lnTo>
                <a:lnTo>
                  <a:pt x="1986195" y="1838711"/>
                </a:lnTo>
                <a:cubicBezTo>
                  <a:pt x="1720801" y="1211248"/>
                  <a:pt x="1099494" y="770976"/>
                  <a:pt x="375357" y="770976"/>
                </a:cubicBezTo>
                <a:cubicBezTo>
                  <a:pt x="254668" y="770976"/>
                  <a:pt x="136835" y="783206"/>
                  <a:pt x="23030" y="806494"/>
                </a:cubicBezTo>
                <a:lnTo>
                  <a:pt x="0" y="812415"/>
                </a:lnTo>
                <a:lnTo>
                  <a:pt x="0" y="30983"/>
                </a:lnTo>
                <a:lnTo>
                  <a:pt x="117785" y="13007"/>
                </a:lnTo>
                <a:cubicBezTo>
                  <a:pt x="202473" y="4406"/>
                  <a:pt x="288401" y="0"/>
                  <a:pt x="375358" y="0"/>
                </a:cubicBezTo>
                <a:close/>
              </a:path>
            </a:pathLst>
          </a:custGeom>
          <a:solidFill>
            <a:schemeClr val="accent5">
              <a:lumMod val="75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457200" y="365125"/>
            <a:ext cx="10722932" cy="1325563"/>
          </a:xfrm>
          <a:prstGeom prst="rect">
            <a:avLst/>
          </a:prstGeom>
        </p:spPr>
        <p:txBody>
          <a:bodyPr lIns="109728" tIns="109728" rIns="109728" bIns="91440" anchor="ct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457200" y="1825625"/>
            <a:ext cx="10722932" cy="4351338"/>
          </a:xfrm>
          <a:prstGeom prst="rect">
            <a:avLst/>
          </a:prstGeom>
        </p:spPr>
        <p:txBody>
          <a:bodyPr lIns="109728" tIns="109728" rIns="109728" bIns="9144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457200" y="6324600"/>
            <a:ext cx="2560220" cy="365125"/>
          </a:xfrm>
          <a:prstGeom prst="rect">
            <a:avLst/>
          </a:prstGeom>
        </p:spPr>
        <p:txBody>
          <a:bodyPr lIns="109728" tIns="109728" rIns="109728" bIns="91440" anchor="ctr"/>
          <a:lstStyle>
            <a:lvl1pPr algn="l">
              <a:defRPr sz="900" cap="all" spc="150" baseline="0">
                <a:solidFill>
                  <a:srgbClr val="FFFFFF"/>
                </a:solidFill>
              </a:defRPr>
            </a:lvl1pPr>
          </a:lstStyle>
          <a:p>
            <a:fld id="{193BAB95-8DA7-460B-B00A-7037C8394FB0}" type="datetime1">
              <a:rPr lang="en-US" smtClean="0"/>
              <a:pPr/>
              <a:t>7/24/2023</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200861" y="6319838"/>
            <a:ext cx="3982781" cy="365125"/>
          </a:xfrm>
          <a:prstGeom prst="rect">
            <a:avLst/>
          </a:prstGeom>
        </p:spPr>
        <p:txBody>
          <a:bodyPr lIns="109728" tIns="109728" rIns="109728" bIns="91440" anchor="ctr"/>
          <a:lstStyle>
            <a:lvl1pPr algn="ctr">
              <a:defRPr sz="900" cap="none" spc="150" baseline="0">
                <a:solidFill>
                  <a:srgbClr val="FFFFFF"/>
                </a:solidFill>
              </a:defRPr>
            </a:lvl1pPr>
          </a:lstStyle>
          <a:p>
            <a:r>
              <a:rPr lang="en-US"/>
              <a:t>Sample Footer Text</a:t>
            </a:r>
            <a:endParaRPr lang="en-US" dirty="0">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11190806" y="6324600"/>
            <a:ext cx="799078" cy="365125"/>
          </a:xfrm>
          <a:prstGeom prst="rect">
            <a:avLst/>
          </a:prstGeom>
        </p:spPr>
        <p:txBody>
          <a:bodyPr lIns="109728" tIns="109728" rIns="109728" bIns="91440" anchor="ctr"/>
          <a:lstStyle>
            <a:lvl1pPr algn="ctr">
              <a:defRPr sz="900" cap="all" spc="150" baseline="0">
                <a:solidFill>
                  <a:srgbClr val="FFFFFF"/>
                </a:solidFill>
              </a:defRPr>
            </a:lvl1pPr>
          </a:lstStyle>
          <a:p>
            <a:fld id="{11A71338-8BA2-4C79-A6C5-5A8E30081D0C}" type="slidenum">
              <a:rPr lang="en-US" smtClean="0"/>
              <a:pPr/>
              <a:t>‹#›</a:t>
            </a:fld>
            <a:endParaRPr lang="en-US" dirty="0"/>
          </a:p>
        </p:txBody>
      </p:sp>
      <p:sp>
        <p:nvSpPr>
          <p:cNvPr id="77" name="Freeform: Shape 76">
            <a:extLst>
              <a:ext uri="{FF2B5EF4-FFF2-40B4-BE49-F238E27FC236}">
                <a16:creationId xmlns:a16="http://schemas.microsoft.com/office/drawing/2014/main" id="{0A253F60-DE40-4508-A37A-61331DF1DD5D}"/>
              </a:ext>
            </a:extLst>
          </p:cNvPr>
          <p:cNvSpPr/>
          <p:nvPr/>
        </p:nvSpPr>
        <p:spPr>
          <a:xfrm>
            <a:off x="7979728" y="0"/>
            <a:ext cx="4209224" cy="1650549"/>
          </a:xfrm>
          <a:custGeom>
            <a:avLst/>
            <a:gdLst>
              <a:gd name="connsiteX0" fmla="*/ 0 w 4209224"/>
              <a:gd name="connsiteY0" fmla="*/ 0 h 1650549"/>
              <a:gd name="connsiteX1" fmla="*/ 846445 w 4209224"/>
              <a:gd name="connsiteY1" fmla="*/ 0 h 1650549"/>
              <a:gd name="connsiteX2" fmla="*/ 912542 w 4209224"/>
              <a:gd name="connsiteY2" fmla="*/ 108799 h 1650549"/>
              <a:gd name="connsiteX3" fmla="*/ 2362195 w 4209224"/>
              <a:gd name="connsiteY3" fmla="*/ 879573 h 1650549"/>
              <a:gd name="connsiteX4" fmla="*/ 3811848 w 4209224"/>
              <a:gd name="connsiteY4" fmla="*/ 108799 h 1650549"/>
              <a:gd name="connsiteX5" fmla="*/ 3877945 w 4209224"/>
              <a:gd name="connsiteY5" fmla="*/ 0 h 1650549"/>
              <a:gd name="connsiteX6" fmla="*/ 4209224 w 4209224"/>
              <a:gd name="connsiteY6" fmla="*/ 0 h 1650549"/>
              <a:gd name="connsiteX7" fmla="*/ 4209224 w 4209224"/>
              <a:gd name="connsiteY7" fmla="*/ 840421 h 1650549"/>
              <a:gd name="connsiteX8" fmla="*/ 4143538 w 4209224"/>
              <a:gd name="connsiteY8" fmla="*/ 912693 h 1650549"/>
              <a:gd name="connsiteX9" fmla="*/ 2362196 w 4209224"/>
              <a:gd name="connsiteY9" fmla="*/ 1650549 h 1650549"/>
              <a:gd name="connsiteX10" fmla="*/ 40969 w 4209224"/>
              <a:gd name="connsiteY10" fmla="*/ 111937 h 16505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9224" h="1650549">
                <a:moveTo>
                  <a:pt x="0" y="0"/>
                </a:moveTo>
                <a:lnTo>
                  <a:pt x="846445" y="0"/>
                </a:lnTo>
                <a:lnTo>
                  <a:pt x="912542" y="108799"/>
                </a:lnTo>
                <a:cubicBezTo>
                  <a:pt x="1226710" y="573829"/>
                  <a:pt x="1758748" y="879573"/>
                  <a:pt x="2362195" y="879573"/>
                </a:cubicBezTo>
                <a:cubicBezTo>
                  <a:pt x="2965642" y="879573"/>
                  <a:pt x="3497680" y="573829"/>
                  <a:pt x="3811848" y="108799"/>
                </a:cubicBezTo>
                <a:lnTo>
                  <a:pt x="3877945" y="0"/>
                </a:lnTo>
                <a:lnTo>
                  <a:pt x="4209224" y="0"/>
                </a:lnTo>
                <a:lnTo>
                  <a:pt x="4209224" y="840421"/>
                </a:lnTo>
                <a:lnTo>
                  <a:pt x="4143538" y="912693"/>
                </a:lnTo>
                <a:cubicBezTo>
                  <a:pt x="3687653" y="1368578"/>
                  <a:pt x="3057854" y="1650549"/>
                  <a:pt x="2362196" y="1650549"/>
                </a:cubicBezTo>
                <a:cubicBezTo>
                  <a:pt x="1318710" y="1650549"/>
                  <a:pt x="423404" y="1016115"/>
                  <a:pt x="40969" y="111937"/>
                </a:cubicBezTo>
                <a:close/>
              </a:path>
            </a:pathLst>
          </a:custGeom>
          <a:solidFill>
            <a:schemeClr val="accent5">
              <a:lumMod val="60000"/>
              <a:lumOff val="40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solidFill>
                <a:schemeClr val="tx1"/>
              </a:solidFill>
            </a:endParaRPr>
          </a:p>
        </p:txBody>
      </p:sp>
    </p:spTree>
    <p:extLst>
      <p:ext uri="{BB962C8B-B14F-4D97-AF65-F5344CB8AC3E}">
        <p14:creationId xmlns:p14="http://schemas.microsoft.com/office/powerpoint/2010/main" val="1598519777"/>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18" r:id="rId6"/>
    <p:sldLayoutId id="2147483714" r:id="rId7"/>
    <p:sldLayoutId id="2147483715" r:id="rId8"/>
    <p:sldLayoutId id="2147483716" r:id="rId9"/>
    <p:sldLayoutId id="2147483717" r:id="rId10"/>
    <p:sldLayoutId id="2147483719" r:id="rId11"/>
  </p:sldLayoutIdLst>
  <p:hf sldNum="0" hdr="0" ftr="0" dt="0"/>
  <p:txStyles>
    <p:titleStyle>
      <a:lvl1pPr algn="l" defTabSz="914400" rtl="0" eaLnBrk="1" latinLnBrk="0" hangingPunct="1">
        <a:lnSpc>
          <a:spcPct val="110000"/>
        </a:lnSpc>
        <a:spcBef>
          <a:spcPct val="0"/>
        </a:spcBef>
        <a:buNone/>
        <a:defRPr sz="4400" kern="1200" spc="120">
          <a:solidFill>
            <a:srgbClr val="FFFFFF"/>
          </a:solidFill>
          <a:latin typeface="+mj-lt"/>
          <a:ea typeface="+mj-ea"/>
          <a:cs typeface="+mj-cs"/>
        </a:defRPr>
      </a:lvl1pPr>
    </p:titleStyle>
    <p:bodyStyle>
      <a:lvl1pPr marL="228600" indent="-228600" algn="l" defTabSz="914400" rtl="0" eaLnBrk="1" latinLnBrk="0" hangingPunct="1">
        <a:lnSpc>
          <a:spcPct val="114000"/>
        </a:lnSpc>
        <a:spcBef>
          <a:spcPts val="1000"/>
        </a:spcBef>
        <a:buClr>
          <a:schemeClr val="bg1"/>
        </a:buClr>
        <a:buSzPct val="75000"/>
        <a:buFont typeface="Arial" panose="020B0604020202020204" pitchFamily="34" charset="0"/>
        <a:buChar char="•"/>
        <a:defRPr sz="2400" kern="1200" spc="90">
          <a:solidFill>
            <a:srgbClr val="FFFFFF"/>
          </a:solidFill>
          <a:latin typeface="+mn-lt"/>
          <a:ea typeface="+mn-ea"/>
          <a:cs typeface="+mn-cs"/>
        </a:defRPr>
      </a:lvl1pPr>
      <a:lvl2pPr marL="228600" indent="-228600" algn="l" defTabSz="914400" rtl="0" eaLnBrk="1" latinLnBrk="0" hangingPunct="1">
        <a:lnSpc>
          <a:spcPct val="114000"/>
        </a:lnSpc>
        <a:spcBef>
          <a:spcPts val="500"/>
        </a:spcBef>
        <a:buClr>
          <a:schemeClr val="bg1"/>
        </a:buClr>
        <a:buSzPct val="75000"/>
        <a:buFont typeface="Arial" panose="020B0604020202020204" pitchFamily="34" charset="0"/>
        <a:buChar char="•"/>
        <a:defRPr sz="2000" kern="1200" spc="90">
          <a:solidFill>
            <a:srgbClr val="FFFFFF"/>
          </a:solidFill>
          <a:latin typeface="+mn-lt"/>
          <a:ea typeface="+mn-ea"/>
          <a:cs typeface="+mn-cs"/>
        </a:defRPr>
      </a:lvl2pPr>
      <a:lvl3pPr marL="228600" indent="-228600" algn="l" defTabSz="914400" rtl="0" eaLnBrk="1" latinLnBrk="0" hangingPunct="1">
        <a:lnSpc>
          <a:spcPct val="114000"/>
        </a:lnSpc>
        <a:spcBef>
          <a:spcPts val="500"/>
        </a:spcBef>
        <a:buClr>
          <a:schemeClr val="bg1"/>
        </a:buClr>
        <a:buSzPct val="75000"/>
        <a:buFont typeface="Arial" panose="020B0604020202020204" pitchFamily="34" charset="0"/>
        <a:buChar char="•"/>
        <a:defRPr sz="1800" kern="1200" spc="90">
          <a:solidFill>
            <a:srgbClr val="FFFFFF"/>
          </a:solidFill>
          <a:latin typeface="+mn-lt"/>
          <a:ea typeface="+mn-ea"/>
          <a:cs typeface="+mn-cs"/>
        </a:defRPr>
      </a:lvl3pPr>
      <a:lvl4pPr marL="228600" indent="-228600" algn="l" defTabSz="914400" rtl="0" eaLnBrk="1" latinLnBrk="0" hangingPunct="1">
        <a:lnSpc>
          <a:spcPct val="114000"/>
        </a:lnSpc>
        <a:spcBef>
          <a:spcPts val="500"/>
        </a:spcBef>
        <a:buClr>
          <a:schemeClr val="bg1"/>
        </a:buClr>
        <a:buSzPct val="75000"/>
        <a:buFont typeface="Arial" panose="020B0604020202020204" pitchFamily="34" charset="0"/>
        <a:buChar char="•"/>
        <a:defRPr sz="1600" kern="1200" spc="90">
          <a:solidFill>
            <a:srgbClr val="FFFFFF"/>
          </a:solidFill>
          <a:latin typeface="+mn-lt"/>
          <a:ea typeface="+mn-ea"/>
          <a:cs typeface="+mn-cs"/>
        </a:defRPr>
      </a:lvl4pPr>
      <a:lvl5pPr marL="228600" indent="-228600" algn="l" defTabSz="914400" rtl="0" eaLnBrk="1" latinLnBrk="0" hangingPunct="1">
        <a:lnSpc>
          <a:spcPct val="114000"/>
        </a:lnSpc>
        <a:spcBef>
          <a:spcPts val="500"/>
        </a:spcBef>
        <a:buClr>
          <a:schemeClr val="bg1"/>
        </a:buClr>
        <a:buSzPct val="75000"/>
        <a:buFont typeface="Arial" panose="020B0604020202020204" pitchFamily="34" charset="0"/>
        <a:buChar char="•"/>
        <a:defRPr sz="1600" kern="1200" spc="90">
          <a:solidFill>
            <a:srgbClr val="FFFFFF"/>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3B6DAC6-0186-4D62-AD69-90B9C0411E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4" name="Picture 3" descr="抽象的な赤色の幾何学模様">
            <a:extLst>
              <a:ext uri="{FF2B5EF4-FFF2-40B4-BE49-F238E27FC236}">
                <a16:creationId xmlns:a16="http://schemas.microsoft.com/office/drawing/2014/main" id="{2F329D92-0C49-AB9F-116B-D65EF23A6CBB}"/>
              </a:ext>
            </a:extLst>
          </p:cNvPr>
          <p:cNvPicPr>
            <a:picLocks noChangeAspect="1"/>
          </p:cNvPicPr>
          <p:nvPr/>
        </p:nvPicPr>
        <p:blipFill rotWithShape="1">
          <a:blip r:embed="rId2"/>
          <a:srcRect t="11474" r="-1" b="4235"/>
          <a:stretch/>
        </p:blipFill>
        <p:spPr>
          <a:xfrm>
            <a:off x="0" y="-15894"/>
            <a:ext cx="12188932" cy="6857990"/>
          </a:xfrm>
          <a:prstGeom prst="rect">
            <a:avLst/>
          </a:prstGeom>
        </p:spPr>
      </p:pic>
      <p:sp>
        <p:nvSpPr>
          <p:cNvPr id="11" name="Rectangle 10">
            <a:extLst>
              <a:ext uri="{FF2B5EF4-FFF2-40B4-BE49-F238E27FC236}">
                <a16:creationId xmlns:a16="http://schemas.microsoft.com/office/drawing/2014/main" id="{BA6285CA-6AFA-4F27-AFB5-1B32CDE09B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5">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13" name="Group 12">
            <a:extLst>
              <a:ext uri="{FF2B5EF4-FFF2-40B4-BE49-F238E27FC236}">
                <a16:creationId xmlns:a16="http://schemas.microsoft.com/office/drawing/2014/main" id="{91108A0F-8C78-4294-B028-9F09581FC0A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214" y="-1"/>
            <a:ext cx="12214827" cy="6858000"/>
            <a:chOff x="-6214" y="-1"/>
            <a:chExt cx="12214827" cy="6858000"/>
          </a:xfrm>
        </p:grpSpPr>
        <p:cxnSp>
          <p:nvCxnSpPr>
            <p:cNvPr id="14" name="Straight Connector 13">
              <a:extLst>
                <a:ext uri="{FF2B5EF4-FFF2-40B4-BE49-F238E27FC236}">
                  <a16:creationId xmlns:a16="http://schemas.microsoft.com/office/drawing/2014/main" id="{313489AA-CF3C-45B5-9A6B-D686CDD1DDF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214" y="6686283"/>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ABF1CE3-37BC-462F-BC4B-5EF9C8287DBB}"/>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21847A4-7B07-4976-81EF-E68ABFC4FB3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9325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F3EBBA6-8771-481B-BACA-142F0C80534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9252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F58D94E-BB4B-436D-8172-0F5737BEEA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9196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F75AA9A-4678-41CB-AEFA-13C324B8475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2191404"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6C95E447-C172-476B-98BE-453E4049FBE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3190842"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F3BD247-696E-47F7-964F-89A5823D118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4190280"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5E31E4B8-694B-447A-AA13-36B0A4EEC9F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518971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88321B73-1AE7-4FA0-90EB-4E969A095D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618915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E15F8082-1C6D-496D-937D-964948B109B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7188594"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B84AF1D-3604-4213-B891-4880C86F6EC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8188032"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3631262-5E4E-4A33-9D72-17996A538F9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9187470"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9A4C49C9-CD9F-417C-A832-DD9D6F9C4BC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86908"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9A3BBBFA-B462-4340-82C8-3EE5CCFB1000}"/>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18634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7D3C2E-F100-49BC-9F4E-DFB50B2F9FB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185786" y="-1"/>
              <a:ext cx="0" cy="685800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E46D4A85-2FF9-491B-BBF7-4D83EB8881B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7171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B8F6747A-BC05-4E83-8FE8-976BBCE3052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72890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4C1FEEA0-B31C-4DD8-9CC4-DAE06557804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28609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BA783C12-3D0A-495D-B461-9D1FCC415A1F}"/>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184328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9AD7D205-DA43-40B9-82B4-D570FB270F5E}"/>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40047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DD4F5FF-D993-454E-AB84-8634B9E53F6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295766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EF64AEBB-D378-4CCE-9266-B45FC822EB7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351485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22217ABD-7AF1-44DF-9243-75E5C9792A0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07204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D885E59-AA75-4026-972E-4DEE1AB5994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462923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6AB41BAB-F8B8-402D-BC3D-82F73208A394}"/>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18642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CC234-9EF0-4613-9013-F7F9AEC49E5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5743616"/>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32D8DE3-B3FD-47EC-B6D3-90CE4F0370D5}"/>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0" y="6857999"/>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A4218772-C699-478C-9D44-9459ABA4CA73}"/>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6613" y="6248400"/>
              <a:ext cx="12192000" cy="0"/>
            </a:xfrm>
            <a:prstGeom prst="line">
              <a:avLst/>
            </a:prstGeom>
            <a:ln w="19050">
              <a:solidFill>
                <a:schemeClr val="accent2">
                  <a:alpha val="25000"/>
                </a:schemeClr>
              </a:solidFill>
              <a:prstDash val="sysDot"/>
            </a:ln>
          </p:spPr>
          <p:style>
            <a:lnRef idx="1">
              <a:schemeClr val="accent1"/>
            </a:lnRef>
            <a:fillRef idx="0">
              <a:schemeClr val="accent1"/>
            </a:fillRef>
            <a:effectRef idx="0">
              <a:schemeClr val="accent1"/>
            </a:effectRef>
            <a:fontRef idx="minor">
              <a:schemeClr val="tx1"/>
            </a:fontRef>
          </p:style>
        </p:cxnSp>
      </p:grpSp>
      <p:sp>
        <p:nvSpPr>
          <p:cNvPr id="44" name="Right Triangle 43">
            <a:extLst>
              <a:ext uri="{FF2B5EF4-FFF2-40B4-BE49-F238E27FC236}">
                <a16:creationId xmlns:a16="http://schemas.microsoft.com/office/drawing/2014/main" id="{94D786EB-944C-47D5-B631-899F4029B0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a:off x="5905012" y="-284145"/>
            <a:ext cx="568289" cy="568289"/>
          </a:xfrm>
          <a:prstGeom prst="rtTriangle">
            <a:avLst/>
          </a:prstGeom>
          <a:solidFill>
            <a:schemeClr val="accent5">
              <a:lumMod val="50000"/>
              <a:alpha val="1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0" name="表 11">
            <a:extLst>
              <a:ext uri="{FF2B5EF4-FFF2-40B4-BE49-F238E27FC236}">
                <a16:creationId xmlns:a16="http://schemas.microsoft.com/office/drawing/2014/main" id="{9F2503F3-6FC3-90C0-3B2C-20355F298B19}"/>
              </a:ext>
            </a:extLst>
          </p:cNvPr>
          <p:cNvGraphicFramePr>
            <a:graphicFrameLocks noGrp="1"/>
          </p:cNvGraphicFramePr>
          <p:nvPr>
            <p:extLst>
              <p:ext uri="{D42A27DB-BD31-4B8C-83A1-F6EECF244321}">
                <p14:modId xmlns:p14="http://schemas.microsoft.com/office/powerpoint/2010/main" val="1320290391"/>
              </p:ext>
            </p:extLst>
          </p:nvPr>
        </p:nvGraphicFramePr>
        <p:xfrm>
          <a:off x="141316" y="995619"/>
          <a:ext cx="11895498" cy="5756953"/>
        </p:xfrm>
        <a:graphic>
          <a:graphicData uri="http://schemas.openxmlformats.org/drawingml/2006/table">
            <a:tbl>
              <a:tblPr firstRow="1" bandRow="1">
                <a:tableStyleId>{284E427A-3D55-4303-BF80-6455036E1DE7}</a:tableStyleId>
              </a:tblPr>
              <a:tblGrid>
                <a:gridCol w="3441145">
                  <a:extLst>
                    <a:ext uri="{9D8B030D-6E8A-4147-A177-3AD203B41FA5}">
                      <a16:colId xmlns:a16="http://schemas.microsoft.com/office/drawing/2014/main" val="466829852"/>
                    </a:ext>
                  </a:extLst>
                </a:gridCol>
                <a:gridCol w="5922964">
                  <a:extLst>
                    <a:ext uri="{9D8B030D-6E8A-4147-A177-3AD203B41FA5}">
                      <a16:colId xmlns:a16="http://schemas.microsoft.com/office/drawing/2014/main" val="44787717"/>
                    </a:ext>
                  </a:extLst>
                </a:gridCol>
                <a:gridCol w="2531389">
                  <a:extLst>
                    <a:ext uri="{9D8B030D-6E8A-4147-A177-3AD203B41FA5}">
                      <a16:colId xmlns:a16="http://schemas.microsoft.com/office/drawing/2014/main" val="2103115861"/>
                    </a:ext>
                  </a:extLst>
                </a:gridCol>
              </a:tblGrid>
              <a:tr h="523396">
                <a:tc>
                  <a:txBody>
                    <a:bodyPr/>
                    <a:lstStyle/>
                    <a:p>
                      <a:pPr algn="ctr">
                        <a:lnSpc>
                          <a:spcPct val="150000"/>
                        </a:lnSpc>
                      </a:pPr>
                      <a:r>
                        <a:rPr kumimoji="1" lang="ja-JP" altLang="en-US" dirty="0">
                          <a:solidFill>
                            <a:schemeClr val="bg1"/>
                          </a:solidFill>
                        </a:rPr>
                        <a:t>種類</a:t>
                      </a:r>
                    </a:p>
                  </a:txBody>
                  <a:tcPr/>
                </a:tc>
                <a:tc>
                  <a:txBody>
                    <a:bodyPr/>
                    <a:lstStyle/>
                    <a:p>
                      <a:pPr algn="ctr">
                        <a:lnSpc>
                          <a:spcPct val="150000"/>
                        </a:lnSpc>
                      </a:pPr>
                      <a:r>
                        <a:rPr kumimoji="1" lang="ja-JP" altLang="en-US" dirty="0"/>
                        <a:t>施術内容・効果</a:t>
                      </a:r>
                    </a:p>
                  </a:txBody>
                  <a:tcPr/>
                </a:tc>
                <a:tc>
                  <a:txBody>
                    <a:bodyPr/>
                    <a:lstStyle/>
                    <a:p>
                      <a:pPr algn="ctr">
                        <a:lnSpc>
                          <a:spcPct val="150000"/>
                        </a:lnSpc>
                      </a:pPr>
                      <a:r>
                        <a:rPr kumimoji="1" lang="ja-JP" altLang="en-US" dirty="0"/>
                        <a:t>料金</a:t>
                      </a:r>
                    </a:p>
                  </a:txBody>
                  <a:tcPr/>
                </a:tc>
                <a:extLst>
                  <a:ext uri="{0D108BD9-81ED-4DB2-BD59-A6C34878D82A}">
                    <a16:rowId xmlns:a16="http://schemas.microsoft.com/office/drawing/2014/main" val="3622377325"/>
                  </a:ext>
                </a:extLst>
              </a:tr>
              <a:tr h="1467916">
                <a:tc>
                  <a:txBody>
                    <a:bodyPr/>
                    <a:lstStyle/>
                    <a:p>
                      <a:r>
                        <a:rPr kumimoji="1" lang="ja-JP" altLang="en-US" sz="2800" b="1" dirty="0">
                          <a:solidFill>
                            <a:schemeClr val="tx1"/>
                          </a:solidFill>
                        </a:rPr>
                        <a:t>ケミカルピーリング</a:t>
                      </a:r>
                      <a:endParaRPr kumimoji="1" lang="en-US" altLang="ja-JP" sz="2800" b="1" dirty="0">
                        <a:solidFill>
                          <a:schemeClr val="tx1"/>
                        </a:solidFill>
                      </a:endParaRPr>
                    </a:p>
                    <a:p>
                      <a:r>
                        <a:rPr kumimoji="1" lang="ja-JP" altLang="en-US" sz="1800" dirty="0">
                          <a:solidFill>
                            <a:schemeClr val="tx1"/>
                          </a:solidFill>
                        </a:rPr>
                        <a:t>毛穴詰まり改善！ニキビなどの</a:t>
                      </a:r>
                      <a:endParaRPr kumimoji="1" lang="en-US" altLang="ja-JP" sz="1800" dirty="0">
                        <a:solidFill>
                          <a:schemeClr val="tx1"/>
                        </a:solidFill>
                      </a:endParaRPr>
                    </a:p>
                    <a:p>
                      <a:r>
                        <a:rPr kumimoji="1" lang="ja-JP" altLang="en-US" sz="1800" dirty="0">
                          <a:solidFill>
                            <a:schemeClr val="tx1"/>
                          </a:solidFill>
                        </a:rPr>
                        <a:t>肌荒れや肌トラブル改善へ</a:t>
                      </a:r>
                    </a:p>
                  </a:txBody>
                  <a:tcPr/>
                </a:tc>
                <a:tc>
                  <a:txBody>
                    <a:bodyPr/>
                    <a:lstStyle/>
                    <a:p>
                      <a:r>
                        <a:rPr kumimoji="1" lang="ja-JP" altLang="en-US" dirty="0"/>
                        <a:t>酸性の薬剤をお顔</a:t>
                      </a:r>
                      <a:r>
                        <a:rPr kumimoji="1" lang="ja-JP" altLang="en-US" b="0" dirty="0"/>
                        <a:t>全体に塗</a:t>
                      </a:r>
                      <a:r>
                        <a:rPr kumimoji="1" lang="ja-JP" altLang="en-US" dirty="0"/>
                        <a:t>布し古い角質を取り除く治療ニキビ・ニキビ跡などの肌荒れ・毛穴の開きや黒ずみなどに適した治療。肌のターンオーバーを活性化し新しい角層の生成を促すことでニキビの原因となるアクネ菌を取り除きます。</a:t>
                      </a:r>
                    </a:p>
                  </a:txBody>
                  <a:tcPr/>
                </a:tc>
                <a:tc>
                  <a:txBody>
                    <a:bodyPr/>
                    <a:lstStyle/>
                    <a:p>
                      <a:endParaRPr kumimoji="1" lang="ja-JP" altLang="en-US" dirty="0"/>
                    </a:p>
                  </a:txBody>
                  <a:tcPr/>
                </a:tc>
                <a:extLst>
                  <a:ext uri="{0D108BD9-81ED-4DB2-BD59-A6C34878D82A}">
                    <a16:rowId xmlns:a16="http://schemas.microsoft.com/office/drawing/2014/main" val="690080368"/>
                  </a:ext>
                </a:extLst>
              </a:tr>
              <a:tr h="1753961">
                <a:tc>
                  <a:txBody>
                    <a:bodyPr/>
                    <a:lstStyle/>
                    <a:p>
                      <a:r>
                        <a:rPr kumimoji="1" lang="ja-JP" altLang="en-US" sz="2800" b="1" dirty="0"/>
                        <a:t>ハイドラジェントル</a:t>
                      </a:r>
                      <a:endParaRPr kumimoji="1" lang="en-US" altLang="ja-JP" sz="2800" b="1" dirty="0"/>
                    </a:p>
                    <a:p>
                      <a:r>
                        <a:rPr kumimoji="1" lang="ja-JP" altLang="en-US" sz="1800" dirty="0"/>
                        <a:t>毛穴洗浄で余分な角質や皮脂を吸引！透明感のあるやわらか肌へ</a:t>
                      </a:r>
                    </a:p>
                  </a:txBody>
                  <a:tcPr/>
                </a:tc>
                <a:tc>
                  <a:txBody>
                    <a:bodyPr/>
                    <a:lstStyle/>
                    <a:p>
                      <a:r>
                        <a:rPr kumimoji="1" lang="ja-JP" altLang="en-US" dirty="0"/>
                        <a:t>特殊な水流、吸引で肌に優しく余分な角質や皮脂を吸引。ポアレスという角質軟化剤を鼻にパックしながら行うことで毛穴に詰まった角栓を軟化させより効果的に施術を進めていきます。水溶性・脂溶性の薬剤を噴射しながら行い、老廃物を除去しながら毛穴詰まり、ざらつき、くすみをとり透明感のある肌へ導きます。</a:t>
                      </a:r>
                    </a:p>
                  </a:txBody>
                  <a:tcPr/>
                </a:tc>
                <a:tc>
                  <a:txBody>
                    <a:bodyPr/>
                    <a:lstStyle/>
                    <a:p>
                      <a:endParaRPr kumimoji="1" lang="ja-JP" altLang="en-US" dirty="0"/>
                    </a:p>
                  </a:txBody>
                  <a:tcPr/>
                </a:tc>
                <a:extLst>
                  <a:ext uri="{0D108BD9-81ED-4DB2-BD59-A6C34878D82A}">
                    <a16:rowId xmlns:a16="http://schemas.microsoft.com/office/drawing/2014/main" val="3725271642"/>
                  </a:ext>
                </a:extLst>
              </a:tr>
              <a:tr h="1945391">
                <a:tc>
                  <a:txBody>
                    <a:bodyPr/>
                    <a:lstStyle/>
                    <a:p>
                      <a:r>
                        <a:rPr kumimoji="1" lang="ja-JP" altLang="en-US" sz="2800" b="1" dirty="0"/>
                        <a:t>マッサージピール</a:t>
                      </a:r>
                      <a:endParaRPr kumimoji="1" lang="en-US" altLang="ja-JP" sz="2800" b="1" dirty="0"/>
                    </a:p>
                    <a:p>
                      <a:r>
                        <a:rPr kumimoji="1" lang="ja-JP" altLang="en-US" sz="1800" dirty="0"/>
                        <a:t>コラーゲン生成し肌質改善！キメの整ったツヤ肌へ導き素肌力アップ</a:t>
                      </a:r>
                    </a:p>
                  </a:txBody>
                  <a:tcPr/>
                </a:tc>
                <a:tc>
                  <a:txBody>
                    <a:bodyPr/>
                    <a:lstStyle/>
                    <a:p>
                      <a:r>
                        <a:rPr kumimoji="1" lang="ja-JP" altLang="en-US" dirty="0"/>
                        <a:t>皮膚を剥離せず真皮層へ美容成分を浸透させることにより、ハリや弾力アップ、小じわの改善、ツヤ肌へ導きます。繊維芽細胞を活性化させることによりコラーゲン増生を図り、またコウジ酸のメラニン生成抑制作用によりシミやくすみの改善、キメの乱れからくる毛穴目立ちやざらつき改善効果もあります。</a:t>
                      </a:r>
                    </a:p>
                  </a:txBody>
                  <a:tcPr/>
                </a:tc>
                <a:tc>
                  <a:txBody>
                    <a:bodyPr/>
                    <a:lstStyle/>
                    <a:p>
                      <a:r>
                        <a:rPr kumimoji="1" lang="ja-JP" altLang="en-US" dirty="0">
                          <a:solidFill>
                            <a:schemeClr val="tx1"/>
                          </a:solidFill>
                        </a:rPr>
                        <a:t>初回トライアル</a:t>
                      </a:r>
                      <a:endParaRPr kumimoji="1" lang="en-US" altLang="ja-JP" dirty="0">
                        <a:solidFill>
                          <a:schemeClr val="tx1"/>
                        </a:solidFill>
                      </a:endParaRPr>
                    </a:p>
                    <a:p>
                      <a:r>
                        <a:rPr kumimoji="1" lang="en-US" altLang="ja-JP" dirty="0">
                          <a:solidFill>
                            <a:schemeClr val="tx1"/>
                          </a:solidFill>
                        </a:rPr>
                        <a:t>16500</a:t>
                      </a:r>
                      <a:r>
                        <a:rPr kumimoji="1" lang="ja-JP" altLang="en-US" dirty="0">
                          <a:solidFill>
                            <a:schemeClr val="tx1"/>
                          </a:solidFill>
                        </a:rPr>
                        <a:t>円</a:t>
                      </a:r>
                      <a:r>
                        <a:rPr kumimoji="1" lang="en-US" altLang="ja-JP" dirty="0">
                          <a:solidFill>
                            <a:schemeClr val="tx1"/>
                          </a:solidFill>
                        </a:rPr>
                        <a:t>(</a:t>
                      </a:r>
                      <a:r>
                        <a:rPr kumimoji="1" lang="ja-JP" altLang="en-US" dirty="0">
                          <a:solidFill>
                            <a:schemeClr val="tx1"/>
                          </a:solidFill>
                        </a:rPr>
                        <a:t>税込</a:t>
                      </a:r>
                      <a:r>
                        <a:rPr kumimoji="1" lang="en-US" altLang="ja-JP" dirty="0">
                          <a:solidFill>
                            <a:schemeClr val="tx1"/>
                          </a:solidFill>
                        </a:rPr>
                        <a:t>)</a:t>
                      </a:r>
                    </a:p>
                    <a:p>
                      <a:r>
                        <a:rPr kumimoji="1" lang="en-US" altLang="ja-JP" dirty="0"/>
                        <a:t>1</a:t>
                      </a:r>
                      <a:r>
                        <a:rPr kumimoji="1" lang="ja-JP" altLang="en-US" dirty="0"/>
                        <a:t>回</a:t>
                      </a:r>
                      <a:endParaRPr kumimoji="1" lang="en-US" altLang="ja-JP" dirty="0"/>
                    </a:p>
                    <a:p>
                      <a:r>
                        <a:rPr kumimoji="1" lang="en-US" altLang="ja-JP" dirty="0"/>
                        <a:t>27500</a:t>
                      </a:r>
                      <a:r>
                        <a:rPr kumimoji="1" lang="ja-JP" altLang="en-US" dirty="0"/>
                        <a:t>円</a:t>
                      </a:r>
                      <a:r>
                        <a:rPr kumimoji="1" lang="en-US" altLang="ja-JP" dirty="0"/>
                        <a:t>(</a:t>
                      </a:r>
                      <a:r>
                        <a:rPr kumimoji="1" lang="ja-JP" altLang="en-US" dirty="0"/>
                        <a:t>税込</a:t>
                      </a:r>
                      <a:r>
                        <a:rPr kumimoji="1" lang="en-US" altLang="ja-JP" dirty="0"/>
                        <a:t>)</a:t>
                      </a:r>
                    </a:p>
                    <a:p>
                      <a:r>
                        <a:rPr kumimoji="1" lang="en-US" altLang="ja-JP" dirty="0"/>
                        <a:t>6</a:t>
                      </a:r>
                      <a:r>
                        <a:rPr kumimoji="1" lang="ja-JP" altLang="en-US" dirty="0"/>
                        <a:t>回コース</a:t>
                      </a:r>
                      <a:endParaRPr kumimoji="1" lang="en-US" altLang="ja-JP" dirty="0"/>
                    </a:p>
                    <a:p>
                      <a:r>
                        <a:rPr kumimoji="1" lang="en-US" altLang="ja-JP" dirty="0"/>
                        <a:t>105600</a:t>
                      </a:r>
                      <a:r>
                        <a:rPr kumimoji="1" lang="ja-JP" altLang="en-US" dirty="0"/>
                        <a:t>円</a:t>
                      </a:r>
                      <a:r>
                        <a:rPr kumimoji="1" lang="en-US" altLang="ja-JP" dirty="0"/>
                        <a:t>(</a:t>
                      </a:r>
                      <a:r>
                        <a:rPr kumimoji="1" lang="ja-JP" altLang="en-US" dirty="0"/>
                        <a:t>税込</a:t>
                      </a:r>
                      <a:r>
                        <a:rPr kumimoji="1" lang="en-US" altLang="ja-JP" dirty="0"/>
                        <a:t>)</a:t>
                      </a:r>
                    </a:p>
                    <a:p>
                      <a:endParaRPr kumimoji="1" lang="en-US" altLang="ja-JP" dirty="0"/>
                    </a:p>
                  </a:txBody>
                  <a:tcPr/>
                </a:tc>
                <a:extLst>
                  <a:ext uri="{0D108BD9-81ED-4DB2-BD59-A6C34878D82A}">
                    <a16:rowId xmlns:a16="http://schemas.microsoft.com/office/drawing/2014/main" val="2982850539"/>
                  </a:ext>
                </a:extLst>
              </a:tr>
            </a:tbl>
          </a:graphicData>
        </a:graphic>
      </p:graphicFrame>
      <p:sp>
        <p:nvSpPr>
          <p:cNvPr id="3" name="四角形: 角を丸くする 2">
            <a:extLst>
              <a:ext uri="{FF2B5EF4-FFF2-40B4-BE49-F238E27FC236}">
                <a16:creationId xmlns:a16="http://schemas.microsoft.com/office/drawing/2014/main" id="{2A49F68F-F344-A2BA-EEE8-16022DF9BCBC}"/>
              </a:ext>
            </a:extLst>
          </p:cNvPr>
          <p:cNvSpPr/>
          <p:nvPr/>
        </p:nvSpPr>
        <p:spPr>
          <a:xfrm>
            <a:off x="2383932" y="44889"/>
            <a:ext cx="6450971" cy="934827"/>
          </a:xfrm>
          <a:prstGeom prst="roundRect">
            <a:avLst/>
          </a:prstGeom>
          <a:solidFill>
            <a:schemeClr val="bg1"/>
          </a:solidFill>
          <a:ln>
            <a:solidFill>
              <a:schemeClr val="accent3">
                <a:lumMod val="20000"/>
                <a:lumOff val="8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3200" b="1" dirty="0">
                <a:solidFill>
                  <a:schemeClr val="accent3">
                    <a:lumMod val="50000"/>
                  </a:schemeClr>
                </a:solidFill>
              </a:rPr>
              <a:t>　　　肌ケアピーリング</a:t>
            </a:r>
            <a:r>
              <a:rPr kumimoji="1" lang="en-US" altLang="ja-JP" sz="3200" b="1" dirty="0">
                <a:solidFill>
                  <a:schemeClr val="accent3">
                    <a:lumMod val="50000"/>
                  </a:schemeClr>
                </a:solidFill>
              </a:rPr>
              <a:t>3</a:t>
            </a:r>
            <a:r>
              <a:rPr kumimoji="1" lang="ja-JP" altLang="en-US" sz="3200" b="1" dirty="0">
                <a:solidFill>
                  <a:schemeClr val="accent3">
                    <a:lumMod val="50000"/>
                  </a:schemeClr>
                </a:solidFill>
              </a:rPr>
              <a:t>種</a:t>
            </a:r>
          </a:p>
        </p:txBody>
      </p:sp>
      <p:sp>
        <p:nvSpPr>
          <p:cNvPr id="2" name="テキスト ボックス 1">
            <a:extLst>
              <a:ext uri="{FF2B5EF4-FFF2-40B4-BE49-F238E27FC236}">
                <a16:creationId xmlns:a16="http://schemas.microsoft.com/office/drawing/2014/main" id="{270C41E1-83F3-5391-13EB-2CF445A5754D}"/>
              </a:ext>
            </a:extLst>
          </p:cNvPr>
          <p:cNvSpPr txBox="1"/>
          <p:nvPr/>
        </p:nvSpPr>
        <p:spPr>
          <a:xfrm>
            <a:off x="8030817" y="55659"/>
            <a:ext cx="1288112" cy="939959"/>
          </a:xfrm>
          <a:prstGeom prst="rect">
            <a:avLst/>
          </a:prstGeom>
          <a:noFill/>
        </p:spPr>
        <p:txBody>
          <a:bodyPr wrap="square" rtlCol="0">
            <a:spAutoFit/>
          </a:bodyPr>
          <a:lstStyle/>
          <a:p>
            <a:endParaRPr kumimoji="1" lang="ja-JP" altLang="en-US" dirty="0"/>
          </a:p>
        </p:txBody>
      </p:sp>
      <p:pic>
        <p:nvPicPr>
          <p:cNvPr id="6" name="図 5" descr="線画 が含まれている画像&#10;&#10;自動的に生成された説明">
            <a:extLst>
              <a:ext uri="{FF2B5EF4-FFF2-40B4-BE49-F238E27FC236}">
                <a16:creationId xmlns:a16="http://schemas.microsoft.com/office/drawing/2014/main" id="{E4C1CDC5-0486-1AD9-DBF3-1F1F70AE5C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722578" y="101003"/>
            <a:ext cx="805726" cy="812159"/>
          </a:xfrm>
          <a:prstGeom prst="rect">
            <a:avLst/>
          </a:prstGeom>
        </p:spPr>
      </p:pic>
      <p:sp>
        <p:nvSpPr>
          <p:cNvPr id="7" name="テキスト ボックス 6">
            <a:extLst>
              <a:ext uri="{FF2B5EF4-FFF2-40B4-BE49-F238E27FC236}">
                <a16:creationId xmlns:a16="http://schemas.microsoft.com/office/drawing/2014/main" id="{D837E186-414B-C3EE-BC71-287869C24ADD}"/>
              </a:ext>
            </a:extLst>
          </p:cNvPr>
          <p:cNvSpPr txBox="1"/>
          <p:nvPr/>
        </p:nvSpPr>
        <p:spPr>
          <a:xfrm>
            <a:off x="2797811" y="171716"/>
            <a:ext cx="645104" cy="652186"/>
          </a:xfrm>
          <a:prstGeom prst="rect">
            <a:avLst/>
          </a:prstGeom>
          <a:noFill/>
        </p:spPr>
        <p:txBody>
          <a:bodyPr wrap="square" rtlCol="0">
            <a:spAutoFit/>
          </a:bodyPr>
          <a:lstStyle/>
          <a:p>
            <a:endParaRPr kumimoji="1" lang="ja-JP" altLang="en-US" dirty="0"/>
          </a:p>
        </p:txBody>
      </p:sp>
      <p:pic>
        <p:nvPicPr>
          <p:cNvPr id="12" name="図 11" descr="線画 が含まれている画像&#10;&#10;自動的に生成された説明">
            <a:extLst>
              <a:ext uri="{FF2B5EF4-FFF2-40B4-BE49-F238E27FC236}">
                <a16:creationId xmlns:a16="http://schemas.microsoft.com/office/drawing/2014/main" id="{39BCB193-1867-6846-1AB7-A939AECBFE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92622" y="85323"/>
            <a:ext cx="864492" cy="865102"/>
          </a:xfrm>
          <a:prstGeom prst="rect">
            <a:avLst/>
          </a:prstGeom>
        </p:spPr>
      </p:pic>
    </p:spTree>
    <p:extLst>
      <p:ext uri="{BB962C8B-B14F-4D97-AF65-F5344CB8AC3E}">
        <p14:creationId xmlns:p14="http://schemas.microsoft.com/office/powerpoint/2010/main" val="3409197537"/>
      </p:ext>
    </p:extLst>
  </p:cSld>
  <p:clrMapOvr>
    <a:masterClrMapping/>
  </p:clrMapOvr>
</p:sld>
</file>

<file path=ppt/theme/theme1.xml><?xml version="1.0" encoding="utf-8"?>
<a:theme xmlns:a="http://schemas.openxmlformats.org/drawingml/2006/main" name="SineVTI">
  <a:themeElements>
    <a:clrScheme name="AnalogousFromLightSeedRightStep">
      <a:dk1>
        <a:srgbClr val="000000"/>
      </a:dk1>
      <a:lt1>
        <a:srgbClr val="FFFFFF"/>
      </a:lt1>
      <a:dk2>
        <a:srgbClr val="412624"/>
      </a:dk2>
      <a:lt2>
        <a:srgbClr val="E6E8E2"/>
      </a:lt2>
      <a:accent1>
        <a:srgbClr val="A996C6"/>
      </a:accent1>
      <a:accent2>
        <a:srgbClr val="AF7FBA"/>
      </a:accent2>
      <a:accent3>
        <a:srgbClr val="C593B9"/>
      </a:accent3>
      <a:accent4>
        <a:srgbClr val="BA7F94"/>
      </a:accent4>
      <a:accent5>
        <a:srgbClr val="C69996"/>
      </a:accent5>
      <a:accent6>
        <a:srgbClr val="BA9B7F"/>
      </a:accent6>
      <a:hlink>
        <a:srgbClr val="758A53"/>
      </a:hlink>
      <a:folHlink>
        <a:srgbClr val="7F7F7F"/>
      </a:folHlink>
    </a:clrScheme>
    <a:fontScheme name="Custom 49">
      <a:majorFont>
        <a:latin typeface="Yu Gothic"/>
        <a:ea typeface=""/>
        <a:cs typeface=""/>
      </a:majorFont>
      <a:minorFont>
        <a:latin typeface="Yu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ineVTI" id="{8435B2A2-1BD5-4C05-93E5-3C5388B709E3}" vid="{0D704B13-63FE-4848-A298-6B7359B95653}"/>
    </a:ext>
  </a:extLst>
</a:theme>
</file>

<file path=docProps/app.xml><?xml version="1.0" encoding="utf-8"?>
<Properties xmlns="http://schemas.openxmlformats.org/officeDocument/2006/extended-properties" xmlns:vt="http://schemas.openxmlformats.org/officeDocument/2006/docPropsVTypes">
  <TotalTime>141</TotalTime>
  <Words>287</Words>
  <Application>Microsoft Office PowerPoint</Application>
  <PresentationFormat>ワイド画面</PresentationFormat>
  <Paragraphs>20</Paragraphs>
  <Slides>1</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vt:i4>
      </vt:variant>
    </vt:vector>
  </HeadingPairs>
  <TitlesOfParts>
    <vt:vector size="4" baseType="lpstr">
      <vt:lpstr>Yu Gothic</vt:lpstr>
      <vt:lpstr>Arial</vt:lpstr>
      <vt:lpstr>SineVTI</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け かなや</dc:creator>
  <cp:lastModifiedBy>け かなや</cp:lastModifiedBy>
  <cp:revision>4</cp:revision>
  <dcterms:created xsi:type="dcterms:W3CDTF">2023-07-18T11:44:29Z</dcterms:created>
  <dcterms:modified xsi:type="dcterms:W3CDTF">2023-07-24T13:14:15Z</dcterms:modified>
</cp:coreProperties>
</file>