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126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CC268B-3171-525D-17D7-71677D14F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3221FC4-E57F-E1BA-62F1-312D2D836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6B30-E03B-45B2-9736-00A5900FB33E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B06134F-5F83-07A2-8006-96C811CAF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40539BB-E082-FDC3-A0AD-414B18195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5B11-9523-4A40-88B7-61C89D3233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386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E846AA2-6376-832B-AD61-FFB3395F4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171" y="402568"/>
            <a:ext cx="9223058" cy="1461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3947767-BB64-4C20-7FC8-2612E6097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171" y="2012836"/>
            <a:ext cx="9223058" cy="4797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955941-9FFA-456F-3D71-E1C41FAE53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171" y="7008171"/>
            <a:ext cx="2406015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86B30-E03B-45B2-9736-00A5900FB33E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730B06-F520-A17F-1DE0-67E628522C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2189" y="7008171"/>
            <a:ext cx="3609023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5900AA-BB7C-F577-16F3-273F2F9619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2214" y="7008171"/>
            <a:ext cx="2406015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B5B11-9523-4A40-88B7-61C89D3233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56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802020" rtl="0" eaLnBrk="1" latinLnBrk="0" hangingPunct="1">
        <a:lnSpc>
          <a:spcPct val="90000"/>
        </a:lnSpc>
        <a:spcBef>
          <a:spcPct val="0"/>
        </a:spcBef>
        <a:buNone/>
        <a:defRPr kumimoji="1"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505" indent="-200505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kumimoji="1"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51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52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53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54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55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56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57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58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02020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1010" algn="l" defTabSz="802020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2020" algn="l" defTabSz="802020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3030" algn="l" defTabSz="802020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4040" algn="l" defTabSz="802020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5051" algn="l" defTabSz="802020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6061" algn="l" defTabSz="802020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7071" algn="l" defTabSz="802020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8081" algn="l" defTabSz="802020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>
            <a:extLst>
              <a:ext uri="{FF2B5EF4-FFF2-40B4-BE49-F238E27FC236}">
                <a16:creationId xmlns:a16="http://schemas.microsoft.com/office/drawing/2014/main" id="{BFA0E653-5A49-A3EC-1137-8D8A2C27A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即効性がすごい！</a:t>
            </a:r>
            <a:br>
              <a:rPr lang="en-US" altLang="ja-JP" sz="400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lang="ja-JP" altLang="en-US" sz="400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ダイエット注射で脂肪燃焼</a:t>
            </a:r>
            <a:endParaRPr lang="ja-JP" altLang="en-US" sz="4000" dirty="0">
              <a:ln>
                <a:solidFill>
                  <a:srgbClr val="FFFF00"/>
                </a:solidFill>
              </a:ln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7E65A80-3052-DE23-4566-D30B9A072A0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1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480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HGS創英角ﾎﾟｯﾌﾟ体</vt:lpstr>
      <vt:lpstr>Office テーマ</vt:lpstr>
      <vt:lpstr>即効性がすごい！ ダイエット注射で脂肪燃焼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即効性がすごい！ ダイエット注射で脂肪燃焼</dc:title>
  <dc:creator>徹矢 窪田</dc:creator>
  <cp:lastModifiedBy>徹矢 窪田</cp:lastModifiedBy>
  <cp:revision>1</cp:revision>
  <dcterms:created xsi:type="dcterms:W3CDTF">2023-09-25T10:42:55Z</dcterms:created>
  <dcterms:modified xsi:type="dcterms:W3CDTF">2023-09-25T10:42:55Z</dcterms:modified>
</cp:coreProperties>
</file>