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10F"/>
    <a:srgbClr val="645226"/>
    <a:srgbClr val="006834"/>
    <a:srgbClr val="E94708"/>
    <a:srgbClr val="906E30"/>
    <a:srgbClr val="82582D"/>
    <a:srgbClr val="A4723A"/>
    <a:srgbClr val="664724"/>
    <a:srgbClr val="64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16" y="-2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-120040"/>
            <a:ext cx="7869950" cy="118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" y="9125200"/>
            <a:ext cx="777401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17523" r="7176" b="10370"/>
          <a:stretch/>
        </p:blipFill>
        <p:spPr bwMode="auto">
          <a:xfrm>
            <a:off x="-191070" y="1943961"/>
            <a:ext cx="8209021" cy="786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971" y="2801262"/>
            <a:ext cx="57766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ビタミン</a:t>
            </a:r>
            <a:r>
              <a:rPr lang="en-US" altLang="ja-JP" sz="18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</a:t>
            </a:r>
            <a:r>
              <a:rPr lang="ja-JP" altLang="en-US" sz="18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サプリメントはリポカプセルの時代</a:t>
            </a:r>
            <a:endParaRPr lang="en-US" sz="1800" b="1" dirty="0">
              <a:solidFill>
                <a:srgbClr val="40210F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リポ</a:t>
            </a:r>
            <a:r>
              <a:rPr lang="en-US" altLang="ja-JP" sz="44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カプセルビタミン</a:t>
            </a:r>
            <a:r>
              <a:rPr lang="en-US" altLang="ja-JP" sz="4400" b="1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</a:t>
            </a:r>
            <a:endParaRPr lang="en-US" sz="4400" b="1" dirty="0">
              <a:solidFill>
                <a:srgbClr val="40210F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4" y="-101662"/>
            <a:ext cx="781928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8" y="3996156"/>
            <a:ext cx="5924104" cy="14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58"/>
          <p:cNvSpPr/>
          <p:nvPr/>
        </p:nvSpPr>
        <p:spPr>
          <a:xfrm>
            <a:off x="-1125" y="186338"/>
            <a:ext cx="2553255" cy="2202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入れてください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58"/>
          <p:cNvSpPr/>
          <p:nvPr/>
        </p:nvSpPr>
        <p:spPr>
          <a:xfrm>
            <a:off x="5240739" y="186338"/>
            <a:ext cx="2552400" cy="2202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入れてください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67"/>
          <p:cNvSpPr/>
          <p:nvPr/>
        </p:nvSpPr>
        <p:spPr>
          <a:xfrm>
            <a:off x="634461" y="9215779"/>
            <a:ext cx="4017052" cy="15000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ビタミン</a:t>
            </a:r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</a:t>
            </a:r>
            <a:r>
              <a:rPr lang="ja-JP" altLang="en-US" sz="20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を効率よく体に入れて</a:t>
            </a:r>
            <a:endParaRPr lang="en-US" altLang="ja-JP" sz="20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健康になりましょう！</a:t>
            </a:r>
            <a:endParaRPr lang="en-US" altLang="ja-JP" sz="20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窪田院長は、毎日飲んでいます💛</a:t>
            </a:r>
            <a:endParaRPr lang="en-US" altLang="ja-JP" sz="20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05B2373-B691-4F87-950A-CB1D2427B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3308" y="191887"/>
            <a:ext cx="2936287" cy="21909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3EA7FF-811B-4B6D-B8E2-882A9366A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7196" y="186634"/>
            <a:ext cx="3327543" cy="2214328"/>
          </a:xfrm>
          <a:prstGeom prst="rect">
            <a:avLst/>
          </a:prstGeom>
        </p:spPr>
      </p:pic>
      <p:sp>
        <p:nvSpPr>
          <p:cNvPr id="19" name="正方形/長方形 58">
            <a:extLst>
              <a:ext uri="{FF2B5EF4-FFF2-40B4-BE49-F238E27FC236}">
                <a16:creationId xmlns:a16="http://schemas.microsoft.com/office/drawing/2014/main" id="{49B38CFB-7837-45FB-B8A5-833294E5775A}"/>
              </a:ext>
            </a:extLst>
          </p:cNvPr>
          <p:cNvSpPr/>
          <p:nvPr/>
        </p:nvSpPr>
        <p:spPr>
          <a:xfrm>
            <a:off x="5077588" y="9292125"/>
            <a:ext cx="2442317" cy="13213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LYPO-C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箱・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包入り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7,780</a:t>
            </a:r>
            <a:r>
              <a:rPr lang="ja-JP" altLang="en-US" sz="2000" b="1" u="sng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円（税込）</a:t>
            </a:r>
            <a:endParaRPr kumimoji="1"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2221DF-94F3-48B4-AF6C-E7DC7F939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9252" y="166938"/>
            <a:ext cx="2971799" cy="22259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6C9C02-3228-497A-8371-C92C5ED4DE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810" y="6430269"/>
            <a:ext cx="3720756" cy="207742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9CFB82-6FF6-45A9-9115-B842CE80AED2}"/>
              </a:ext>
            </a:extLst>
          </p:cNvPr>
          <p:cNvSpPr txBox="1"/>
          <p:nvPr/>
        </p:nvSpPr>
        <p:spPr>
          <a:xfrm>
            <a:off x="3835829" y="6603914"/>
            <a:ext cx="4196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u="sng" dirty="0">
                <a:solidFill>
                  <a:srgbClr val="40210F"/>
                </a:solidFill>
              </a:rPr>
              <a:t>・美容や健康に関心の高い方</a:t>
            </a:r>
            <a:endParaRPr kumimoji="1" lang="en-US" altLang="ja-JP" sz="2300" u="sng" dirty="0">
              <a:solidFill>
                <a:srgbClr val="40210F"/>
              </a:solidFill>
            </a:endParaRPr>
          </a:p>
          <a:p>
            <a:r>
              <a:rPr lang="ja-JP" altLang="en-US" sz="2300" u="sng" dirty="0">
                <a:solidFill>
                  <a:srgbClr val="40210F"/>
                </a:solidFill>
              </a:rPr>
              <a:t>・日焼けやシミが気になる方</a:t>
            </a:r>
            <a:endParaRPr lang="en-US" altLang="ja-JP" sz="2300" u="sng" dirty="0">
              <a:solidFill>
                <a:srgbClr val="40210F"/>
              </a:solidFill>
            </a:endParaRPr>
          </a:p>
          <a:p>
            <a:r>
              <a:rPr kumimoji="1" lang="ja-JP" altLang="en-US" sz="2300" u="sng" dirty="0">
                <a:solidFill>
                  <a:srgbClr val="40210F"/>
                </a:solidFill>
              </a:rPr>
              <a:t>・免疫力をアップしたい方</a:t>
            </a:r>
            <a:endParaRPr kumimoji="1" lang="en-US" altLang="ja-JP" sz="2300" u="sng" dirty="0">
              <a:solidFill>
                <a:srgbClr val="40210F"/>
              </a:solidFill>
            </a:endParaRPr>
          </a:p>
          <a:p>
            <a:r>
              <a:rPr lang="ja-JP" altLang="en-US" sz="2300" u="sng" dirty="0">
                <a:solidFill>
                  <a:srgbClr val="40210F"/>
                </a:solidFill>
              </a:rPr>
              <a:t>・効率よくビタミン</a:t>
            </a:r>
            <a:r>
              <a:rPr lang="en-US" altLang="ja-JP" sz="2300" u="sng" dirty="0">
                <a:solidFill>
                  <a:srgbClr val="40210F"/>
                </a:solidFill>
              </a:rPr>
              <a:t>C</a:t>
            </a:r>
            <a:r>
              <a:rPr lang="ja-JP" altLang="en-US" sz="2300" u="sng" dirty="0">
                <a:solidFill>
                  <a:srgbClr val="40210F"/>
                </a:solidFill>
              </a:rPr>
              <a:t>を接種した</a:t>
            </a:r>
            <a:endParaRPr lang="en-US" altLang="ja-JP" sz="2300" u="sng" dirty="0">
              <a:solidFill>
                <a:srgbClr val="40210F"/>
              </a:solidFill>
            </a:endParaRPr>
          </a:p>
          <a:p>
            <a:r>
              <a:rPr lang="ja-JP" altLang="en-US" sz="2300" u="sng" dirty="0">
                <a:solidFill>
                  <a:srgbClr val="40210F"/>
                </a:solidFill>
              </a:rPr>
              <a:t>　い方</a:t>
            </a:r>
            <a:r>
              <a:rPr lang="ja-JP" altLang="en-US" sz="2300" dirty="0">
                <a:solidFill>
                  <a:srgbClr val="40210F"/>
                </a:solidFill>
              </a:rPr>
              <a:t>　　　　　</a:t>
            </a:r>
            <a:r>
              <a:rPr lang="ja-JP" altLang="en-US" sz="2800" dirty="0"/>
              <a:t>　　　</a:t>
            </a:r>
            <a:endParaRPr kumimoji="1"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DA1A30-6115-4E78-B416-CCE590B0316A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48000"/>
          </a:blip>
          <a:stretch>
            <a:fillRect/>
          </a:stretch>
        </p:blipFill>
        <p:spPr>
          <a:xfrm>
            <a:off x="5290372" y="4824615"/>
            <a:ext cx="2794756" cy="15796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04F44E-137D-4F05-96F6-3EA581C9A5C3}"/>
              </a:ext>
            </a:extLst>
          </p:cNvPr>
          <p:cNvSpPr txBox="1"/>
          <p:nvPr/>
        </p:nvSpPr>
        <p:spPr>
          <a:xfrm>
            <a:off x="1275502" y="3605346"/>
            <a:ext cx="5473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dirty="0">
                <a:solidFill>
                  <a:srgbClr val="64522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LYPO-C</a:t>
            </a:r>
            <a:endParaRPr kumimoji="1" lang="ja-JP" altLang="en-US" sz="13800" dirty="0">
              <a:solidFill>
                <a:srgbClr val="645226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0557" y="5354323"/>
            <a:ext cx="5776686" cy="96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高い吸収・浸透率</a:t>
            </a:r>
            <a:r>
              <a:rPr lang="en-US" altLang="ja-JP" sz="4000" dirty="0">
                <a:solidFill>
                  <a:srgbClr val="40210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‼</a:t>
            </a:r>
            <a:endParaRPr lang="en-US" sz="4000" dirty="0">
              <a:solidFill>
                <a:srgbClr val="40210F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ts val="800"/>
              </a:spcBef>
            </a:pPr>
            <a:r>
              <a:rPr lang="ja-JP" altLang="en-US" sz="2000" dirty="0">
                <a:solidFill>
                  <a:srgbClr val="40210F"/>
                </a:solidFill>
                <a:latin typeface="MS PGothic" pitchFamily="34" charset="-128"/>
                <a:ea typeface="MS PGothic" pitchFamily="34" charset="-128"/>
              </a:rPr>
              <a:t>ビタミン</a:t>
            </a:r>
            <a:r>
              <a:rPr lang="en-US" altLang="ja-JP" sz="2000" dirty="0">
                <a:solidFill>
                  <a:srgbClr val="40210F"/>
                </a:solidFill>
                <a:latin typeface="MS PGothic" pitchFamily="34" charset="-128"/>
                <a:ea typeface="MS PGothic" pitchFamily="34" charset="-128"/>
              </a:rPr>
              <a:t>C</a:t>
            </a:r>
            <a:r>
              <a:rPr lang="ja-JP" altLang="en-US" sz="2000" dirty="0">
                <a:solidFill>
                  <a:srgbClr val="40210F"/>
                </a:solidFill>
                <a:latin typeface="MS PGothic" pitchFamily="34" charset="-128"/>
                <a:ea typeface="MS PGothic" pitchFamily="34" charset="-128"/>
              </a:rPr>
              <a:t>が細胞まで届くのを“体感”します。</a:t>
            </a:r>
            <a:r>
              <a:rPr lang="en-US" sz="2000" dirty="0">
                <a:solidFill>
                  <a:srgbClr val="40210F"/>
                </a:solidFill>
                <a:latin typeface="MS PGothic" pitchFamily="34" charset="-128"/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103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MS PGothic</vt:lpstr>
      <vt:lpstr>メイリオ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2016-07-27T00:20:12Z</dcterms:created>
  <dcterms:modified xsi:type="dcterms:W3CDTF">2022-05-28T00:19:24Z</dcterms:modified>
</cp:coreProperties>
</file>